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62" r:id="rId2"/>
    <p:sldId id="263" r:id="rId3"/>
    <p:sldId id="284" r:id="rId4"/>
    <p:sldId id="279" r:id="rId5"/>
    <p:sldId id="285" r:id="rId6"/>
    <p:sldId id="264" r:id="rId7"/>
    <p:sldId id="265" r:id="rId8"/>
    <p:sldId id="266" r:id="rId9"/>
    <p:sldId id="267" r:id="rId10"/>
    <p:sldId id="280" r:id="rId11"/>
    <p:sldId id="268" r:id="rId12"/>
    <p:sldId id="281" r:id="rId13"/>
    <p:sldId id="269" r:id="rId14"/>
    <p:sldId id="282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83" r:id="rId25"/>
    <p:sldId id="286" r:id="rId26"/>
    <p:sldId id="287" r:id="rId27"/>
    <p:sldId id="288" r:id="rId28"/>
    <p:sldId id="289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B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CB42BD8-4131-7E43-859F-0ED3C3A9AECF}" v="133" dt="2024-07-31T06:39:19.52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856"/>
    <p:restoredTop sz="94712"/>
  </p:normalViewPr>
  <p:slideViewPr>
    <p:cSldViewPr snapToGrid="0">
      <p:cViewPr>
        <p:scale>
          <a:sx n="83" d="100"/>
          <a:sy n="83" d="100"/>
        </p:scale>
        <p:origin x="3544" y="18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microsoft.com/office/2016/11/relationships/changesInfo" Target="changesInfos/changesInfo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i Nikhil Kunapareddy" userId="f7523840-c482-495c-8434-191af089727d" providerId="ADAL" clId="{3CB42BD8-4131-7E43-859F-0ED3C3A9AECF}"/>
    <pc:docChg chg="undo custSel addSld modSld">
      <pc:chgData name="Sai Nikhil Kunapareddy" userId="f7523840-c482-495c-8434-191af089727d" providerId="ADAL" clId="{3CB42BD8-4131-7E43-859F-0ED3C3A9AECF}" dt="2024-07-31T07:24:36.495" v="1563" actId="20577"/>
      <pc:docMkLst>
        <pc:docMk/>
      </pc:docMkLst>
      <pc:sldChg chg="addSp delSp modSp mod">
        <pc:chgData name="Sai Nikhil Kunapareddy" userId="f7523840-c482-495c-8434-191af089727d" providerId="ADAL" clId="{3CB42BD8-4131-7E43-859F-0ED3C3A9AECF}" dt="2024-07-31T06:33:20.407" v="1336" actId="1037"/>
        <pc:sldMkLst>
          <pc:docMk/>
          <pc:sldMk cId="145213350" sldId="263"/>
        </pc:sldMkLst>
        <pc:spChg chg="mod">
          <ac:chgData name="Sai Nikhil Kunapareddy" userId="f7523840-c482-495c-8434-191af089727d" providerId="ADAL" clId="{3CB42BD8-4131-7E43-859F-0ED3C3A9AECF}" dt="2024-07-31T06:31:17.795" v="1306" actId="20577"/>
          <ac:spMkLst>
            <pc:docMk/>
            <pc:sldMk cId="145213350" sldId="263"/>
            <ac:spMk id="4" creationId="{F75956C7-EC55-D498-4AF6-E4087966A840}"/>
          </ac:spMkLst>
        </pc:spChg>
        <pc:spChg chg="add del mod">
          <ac:chgData name="Sai Nikhil Kunapareddy" userId="f7523840-c482-495c-8434-191af089727d" providerId="ADAL" clId="{3CB42BD8-4131-7E43-859F-0ED3C3A9AECF}" dt="2024-07-31T06:32:49.574" v="1327" actId="478"/>
          <ac:spMkLst>
            <pc:docMk/>
            <pc:sldMk cId="145213350" sldId="263"/>
            <ac:spMk id="5" creationId="{17F52035-17B7-3267-DBC9-874E3163C132}"/>
          </ac:spMkLst>
        </pc:spChg>
        <pc:spChg chg="add del mod">
          <ac:chgData name="Sai Nikhil Kunapareddy" userId="f7523840-c482-495c-8434-191af089727d" providerId="ADAL" clId="{3CB42BD8-4131-7E43-859F-0ED3C3A9AECF}" dt="2024-07-31T06:32:51.145" v="1328" actId="478"/>
          <ac:spMkLst>
            <pc:docMk/>
            <pc:sldMk cId="145213350" sldId="263"/>
            <ac:spMk id="6" creationId="{AF5B48E8-DF29-D3A7-6DC3-6DA8D2DAE3D6}"/>
          </ac:spMkLst>
        </pc:spChg>
        <pc:spChg chg="add del mod">
          <ac:chgData name="Sai Nikhil Kunapareddy" userId="f7523840-c482-495c-8434-191af089727d" providerId="ADAL" clId="{3CB42BD8-4131-7E43-859F-0ED3C3A9AECF}" dt="2024-07-31T06:32:52.431" v="1329" actId="478"/>
          <ac:spMkLst>
            <pc:docMk/>
            <pc:sldMk cId="145213350" sldId="263"/>
            <ac:spMk id="8" creationId="{D0253FFD-3FDA-67D2-D99B-C0BABA0443AB}"/>
          </ac:spMkLst>
        </pc:spChg>
        <pc:spChg chg="add del mod">
          <ac:chgData name="Sai Nikhil Kunapareddy" userId="f7523840-c482-495c-8434-191af089727d" providerId="ADAL" clId="{3CB42BD8-4131-7E43-859F-0ED3C3A9AECF}" dt="2024-07-31T06:32:53.427" v="1330" actId="478"/>
          <ac:spMkLst>
            <pc:docMk/>
            <pc:sldMk cId="145213350" sldId="263"/>
            <ac:spMk id="9" creationId="{3772AD7D-3109-0CAB-AFC1-BEAED1649CA2}"/>
          </ac:spMkLst>
        </pc:spChg>
        <pc:spChg chg="add mod">
          <ac:chgData name="Sai Nikhil Kunapareddy" userId="f7523840-c482-495c-8434-191af089727d" providerId="ADAL" clId="{3CB42BD8-4131-7E43-859F-0ED3C3A9AECF}" dt="2024-07-31T06:33:20.407" v="1336" actId="1037"/>
          <ac:spMkLst>
            <pc:docMk/>
            <pc:sldMk cId="145213350" sldId="263"/>
            <ac:spMk id="10" creationId="{89B251E0-6D76-93A3-646B-93AE378D1CA4}"/>
          </ac:spMkLst>
        </pc:spChg>
        <pc:spChg chg="add mod">
          <ac:chgData name="Sai Nikhil Kunapareddy" userId="f7523840-c482-495c-8434-191af089727d" providerId="ADAL" clId="{3CB42BD8-4131-7E43-859F-0ED3C3A9AECF}" dt="2024-07-31T06:33:20.407" v="1336" actId="1037"/>
          <ac:spMkLst>
            <pc:docMk/>
            <pc:sldMk cId="145213350" sldId="263"/>
            <ac:spMk id="11" creationId="{2E0C3776-6924-E2BC-6B78-2622C1F901E8}"/>
          </ac:spMkLst>
        </pc:spChg>
        <pc:spChg chg="del">
          <ac:chgData name="Sai Nikhil Kunapareddy" userId="f7523840-c482-495c-8434-191af089727d" providerId="ADAL" clId="{3CB42BD8-4131-7E43-859F-0ED3C3A9AECF}" dt="2024-07-31T05:22:38.575" v="367" actId="478"/>
          <ac:spMkLst>
            <pc:docMk/>
            <pc:sldMk cId="145213350" sldId="263"/>
            <ac:spMk id="13" creationId="{6D9F720C-8B2A-7B71-7DD9-CC604A50CD1F}"/>
          </ac:spMkLst>
        </pc:spChg>
        <pc:spChg chg="del">
          <ac:chgData name="Sai Nikhil Kunapareddy" userId="f7523840-c482-495c-8434-191af089727d" providerId="ADAL" clId="{3CB42BD8-4131-7E43-859F-0ED3C3A9AECF}" dt="2024-07-31T05:22:36.611" v="366" actId="478"/>
          <ac:spMkLst>
            <pc:docMk/>
            <pc:sldMk cId="145213350" sldId="263"/>
            <ac:spMk id="14" creationId="{1F6887BF-86B9-096F-19AC-1B7E2DC68B05}"/>
          </ac:spMkLst>
        </pc:spChg>
        <pc:spChg chg="del">
          <ac:chgData name="Sai Nikhil Kunapareddy" userId="f7523840-c482-495c-8434-191af089727d" providerId="ADAL" clId="{3CB42BD8-4131-7E43-859F-0ED3C3A9AECF}" dt="2024-07-31T05:22:36.611" v="366" actId="478"/>
          <ac:spMkLst>
            <pc:docMk/>
            <pc:sldMk cId="145213350" sldId="263"/>
            <ac:spMk id="15" creationId="{D6CAEF88-0285-F11D-5C8F-C2EF69C3485D}"/>
          </ac:spMkLst>
        </pc:spChg>
        <pc:spChg chg="del">
          <ac:chgData name="Sai Nikhil Kunapareddy" userId="f7523840-c482-495c-8434-191af089727d" providerId="ADAL" clId="{3CB42BD8-4131-7E43-859F-0ED3C3A9AECF}" dt="2024-07-31T05:22:36.611" v="366" actId="478"/>
          <ac:spMkLst>
            <pc:docMk/>
            <pc:sldMk cId="145213350" sldId="263"/>
            <ac:spMk id="16" creationId="{A3690B3B-4365-EE62-6583-A8F6F4A62AB9}"/>
          </ac:spMkLst>
        </pc:spChg>
        <pc:picChg chg="mod">
          <ac:chgData name="Sai Nikhil Kunapareddy" userId="f7523840-c482-495c-8434-191af089727d" providerId="ADAL" clId="{3CB42BD8-4131-7E43-859F-0ED3C3A9AECF}" dt="2024-07-31T05:20:18.545" v="183" actId="1076"/>
          <ac:picMkLst>
            <pc:docMk/>
            <pc:sldMk cId="145213350" sldId="263"/>
            <ac:picMk id="3" creationId="{FF2777CD-F260-7717-C5EC-CF9D95C0D39B}"/>
          </ac:picMkLst>
        </pc:picChg>
        <pc:picChg chg="add mod">
          <ac:chgData name="Sai Nikhil Kunapareddy" userId="f7523840-c482-495c-8434-191af089727d" providerId="ADAL" clId="{3CB42BD8-4131-7E43-859F-0ED3C3A9AECF}" dt="2024-07-31T06:32:10.079" v="1316"/>
          <ac:picMkLst>
            <pc:docMk/>
            <pc:sldMk cId="145213350" sldId="263"/>
            <ac:picMk id="12" creationId="{DDB8A518-1704-D5C5-6132-6A67EEC88789}"/>
          </ac:picMkLst>
        </pc:picChg>
      </pc:sldChg>
      <pc:sldChg chg="addSp delSp modSp mod">
        <pc:chgData name="Sai Nikhil Kunapareddy" userId="f7523840-c482-495c-8434-191af089727d" providerId="ADAL" clId="{3CB42BD8-4131-7E43-859F-0ED3C3A9AECF}" dt="2024-07-31T05:23:34.145" v="375" actId="478"/>
        <pc:sldMkLst>
          <pc:docMk/>
          <pc:sldMk cId="1831105199" sldId="264"/>
        </pc:sldMkLst>
        <pc:spChg chg="add del mod">
          <ac:chgData name="Sai Nikhil Kunapareddy" userId="f7523840-c482-495c-8434-191af089727d" providerId="ADAL" clId="{3CB42BD8-4131-7E43-859F-0ED3C3A9AECF}" dt="2024-07-31T05:11:16.920" v="50" actId="478"/>
          <ac:spMkLst>
            <pc:docMk/>
            <pc:sldMk cId="1831105199" sldId="264"/>
            <ac:spMk id="2" creationId="{7A841353-E0A8-FD7C-E54E-7F65B9526CE5}"/>
          </ac:spMkLst>
        </pc:spChg>
        <pc:spChg chg="add mod">
          <ac:chgData name="Sai Nikhil Kunapareddy" userId="f7523840-c482-495c-8434-191af089727d" providerId="ADAL" clId="{3CB42BD8-4131-7E43-859F-0ED3C3A9AECF}" dt="2024-07-31T05:23:26.394" v="374" actId="1076"/>
          <ac:spMkLst>
            <pc:docMk/>
            <pc:sldMk cId="1831105199" sldId="264"/>
            <ac:spMk id="4" creationId="{DE1DFAE5-7B2F-DC6B-635F-5AE122BEB309}"/>
          </ac:spMkLst>
        </pc:spChg>
        <pc:spChg chg="mod">
          <ac:chgData name="Sai Nikhil Kunapareddy" userId="f7523840-c482-495c-8434-191af089727d" providerId="ADAL" clId="{3CB42BD8-4131-7E43-859F-0ED3C3A9AECF}" dt="2024-07-31T05:12:02.124" v="112" actId="1076"/>
          <ac:spMkLst>
            <pc:docMk/>
            <pc:sldMk cId="1831105199" sldId="264"/>
            <ac:spMk id="9" creationId="{73B4DA0F-2D12-9FA2-7CAE-D762AD423B32}"/>
          </ac:spMkLst>
        </pc:spChg>
        <pc:spChg chg="del mod">
          <ac:chgData name="Sai Nikhil Kunapareddy" userId="f7523840-c482-495c-8434-191af089727d" providerId="ADAL" clId="{3CB42BD8-4131-7E43-859F-0ED3C3A9AECF}" dt="2024-07-31T05:23:15.563" v="372" actId="478"/>
          <ac:spMkLst>
            <pc:docMk/>
            <pc:sldMk cId="1831105199" sldId="264"/>
            <ac:spMk id="11" creationId="{9795F413-CAF7-C5FC-CE85-F360B4FAC800}"/>
          </ac:spMkLst>
        </pc:spChg>
        <pc:spChg chg="del">
          <ac:chgData name="Sai Nikhil Kunapareddy" userId="f7523840-c482-495c-8434-191af089727d" providerId="ADAL" clId="{3CB42BD8-4131-7E43-859F-0ED3C3A9AECF}" dt="2024-07-31T05:23:11.290" v="370" actId="478"/>
          <ac:spMkLst>
            <pc:docMk/>
            <pc:sldMk cId="1831105199" sldId="264"/>
            <ac:spMk id="12" creationId="{954A43B8-5070-B06B-9AE5-2B3709DFECAB}"/>
          </ac:spMkLst>
        </pc:spChg>
        <pc:spChg chg="del">
          <ac:chgData name="Sai Nikhil Kunapareddy" userId="f7523840-c482-495c-8434-191af089727d" providerId="ADAL" clId="{3CB42BD8-4131-7E43-859F-0ED3C3A9AECF}" dt="2024-07-31T05:23:11.290" v="370" actId="478"/>
          <ac:spMkLst>
            <pc:docMk/>
            <pc:sldMk cId="1831105199" sldId="264"/>
            <ac:spMk id="13" creationId="{32A78899-FFD6-34B0-FC49-9A0A9E0B0F71}"/>
          </ac:spMkLst>
        </pc:spChg>
        <pc:spChg chg="del">
          <ac:chgData name="Sai Nikhil Kunapareddy" userId="f7523840-c482-495c-8434-191af089727d" providerId="ADAL" clId="{3CB42BD8-4131-7E43-859F-0ED3C3A9AECF}" dt="2024-07-31T05:23:11.290" v="370" actId="478"/>
          <ac:spMkLst>
            <pc:docMk/>
            <pc:sldMk cId="1831105199" sldId="264"/>
            <ac:spMk id="14" creationId="{1D88F170-975B-4B5C-5073-9E27F2A8E494}"/>
          </ac:spMkLst>
        </pc:spChg>
        <pc:picChg chg="del">
          <ac:chgData name="Sai Nikhil Kunapareddy" userId="f7523840-c482-495c-8434-191af089727d" providerId="ADAL" clId="{3CB42BD8-4131-7E43-859F-0ED3C3A9AECF}" dt="2024-07-31T05:23:34.145" v="375" actId="478"/>
          <ac:picMkLst>
            <pc:docMk/>
            <pc:sldMk cId="1831105199" sldId="264"/>
            <ac:picMk id="6" creationId="{E75C8483-5E77-62BB-F83F-F639E39EC8D5}"/>
          </ac:picMkLst>
        </pc:picChg>
      </pc:sldChg>
      <pc:sldChg chg="addSp delSp modSp mod">
        <pc:chgData name="Sai Nikhil Kunapareddy" userId="f7523840-c482-495c-8434-191af089727d" providerId="ADAL" clId="{3CB42BD8-4131-7E43-859F-0ED3C3A9AECF}" dt="2024-07-31T05:23:45.431" v="377" actId="1076"/>
        <pc:sldMkLst>
          <pc:docMk/>
          <pc:sldMk cId="2322016062" sldId="265"/>
        </pc:sldMkLst>
        <pc:spChg chg="add mod">
          <ac:chgData name="Sai Nikhil Kunapareddy" userId="f7523840-c482-495c-8434-191af089727d" providerId="ADAL" clId="{3CB42BD8-4131-7E43-859F-0ED3C3A9AECF}" dt="2024-07-31T05:23:45.431" v="377" actId="1076"/>
          <ac:spMkLst>
            <pc:docMk/>
            <pc:sldMk cId="2322016062" sldId="265"/>
            <ac:spMk id="2" creationId="{50142DC3-E558-F982-5EF9-2D04679FA5A2}"/>
          </ac:spMkLst>
        </pc:spChg>
        <pc:spChg chg="add mod">
          <ac:chgData name="Sai Nikhil Kunapareddy" userId="f7523840-c482-495c-8434-191af089727d" providerId="ADAL" clId="{3CB42BD8-4131-7E43-859F-0ED3C3A9AECF}" dt="2024-07-31T05:14:48.896" v="159" actId="1076"/>
          <ac:spMkLst>
            <pc:docMk/>
            <pc:sldMk cId="2322016062" sldId="265"/>
            <ac:spMk id="4" creationId="{AAFFFE93-2984-FE31-9E65-A47CCF2D0E99}"/>
          </ac:spMkLst>
        </pc:spChg>
        <pc:spChg chg="add mod">
          <ac:chgData name="Sai Nikhil Kunapareddy" userId="f7523840-c482-495c-8434-191af089727d" providerId="ADAL" clId="{3CB42BD8-4131-7E43-859F-0ED3C3A9AECF}" dt="2024-07-31T05:14:37.896" v="157" actId="1076"/>
          <ac:spMkLst>
            <pc:docMk/>
            <pc:sldMk cId="2322016062" sldId="265"/>
            <ac:spMk id="5" creationId="{2BFFCB14-86D3-AB06-0CCA-71B5E80D4441}"/>
          </ac:spMkLst>
        </pc:spChg>
        <pc:spChg chg="add mod">
          <ac:chgData name="Sai Nikhil Kunapareddy" userId="f7523840-c482-495c-8434-191af089727d" providerId="ADAL" clId="{3CB42BD8-4131-7E43-859F-0ED3C3A9AECF}" dt="2024-07-31T05:15:00.613" v="161" actId="1076"/>
          <ac:spMkLst>
            <pc:docMk/>
            <pc:sldMk cId="2322016062" sldId="265"/>
            <ac:spMk id="8" creationId="{C8B5EFA3-F0B7-7393-DE2F-4A0EB0F92B7A}"/>
          </ac:spMkLst>
        </pc:spChg>
        <pc:spChg chg="del">
          <ac:chgData name="Sai Nikhil Kunapareddy" userId="f7523840-c482-495c-8434-191af089727d" providerId="ADAL" clId="{3CB42BD8-4131-7E43-859F-0ED3C3A9AECF}" dt="2024-07-31T05:14:25.859" v="154" actId="478"/>
          <ac:spMkLst>
            <pc:docMk/>
            <pc:sldMk cId="2322016062" sldId="265"/>
            <ac:spMk id="9" creationId="{D66EAE97-9A44-923D-0638-B4D35C25DAE2}"/>
          </ac:spMkLst>
        </pc:spChg>
        <pc:spChg chg="del">
          <ac:chgData name="Sai Nikhil Kunapareddy" userId="f7523840-c482-495c-8434-191af089727d" providerId="ADAL" clId="{3CB42BD8-4131-7E43-859F-0ED3C3A9AECF}" dt="2024-07-31T05:14:23.395" v="152" actId="478"/>
          <ac:spMkLst>
            <pc:docMk/>
            <pc:sldMk cId="2322016062" sldId="265"/>
            <ac:spMk id="10" creationId="{E4E45FB2-CA02-1F73-4784-59A6A02864B7}"/>
          </ac:spMkLst>
        </pc:spChg>
        <pc:spChg chg="del">
          <ac:chgData name="Sai Nikhil Kunapareddy" userId="f7523840-c482-495c-8434-191af089727d" providerId="ADAL" clId="{3CB42BD8-4131-7E43-859F-0ED3C3A9AECF}" dt="2024-07-31T05:14:26.676" v="155" actId="478"/>
          <ac:spMkLst>
            <pc:docMk/>
            <pc:sldMk cId="2322016062" sldId="265"/>
            <ac:spMk id="11" creationId="{D36F4E6A-0A3A-CE0E-FFDA-7585D6A6E6AC}"/>
          </ac:spMkLst>
        </pc:spChg>
        <pc:spChg chg="del">
          <ac:chgData name="Sai Nikhil Kunapareddy" userId="f7523840-c482-495c-8434-191af089727d" providerId="ADAL" clId="{3CB42BD8-4131-7E43-859F-0ED3C3A9AECF}" dt="2024-07-31T05:14:24.596" v="153" actId="478"/>
          <ac:spMkLst>
            <pc:docMk/>
            <pc:sldMk cId="2322016062" sldId="265"/>
            <ac:spMk id="12" creationId="{A1CE0FDC-93A7-55C8-3F8E-DD554CC4306A}"/>
          </ac:spMkLst>
        </pc:spChg>
        <pc:spChg chg="del">
          <ac:chgData name="Sai Nikhil Kunapareddy" userId="f7523840-c482-495c-8434-191af089727d" providerId="ADAL" clId="{3CB42BD8-4131-7E43-859F-0ED3C3A9AECF}" dt="2024-07-31T05:14:21.914" v="151" actId="478"/>
          <ac:spMkLst>
            <pc:docMk/>
            <pc:sldMk cId="2322016062" sldId="265"/>
            <ac:spMk id="13" creationId="{91929381-CBFC-408B-9BA2-82D205F1066A}"/>
          </ac:spMkLst>
        </pc:spChg>
        <pc:spChg chg="add mod">
          <ac:chgData name="Sai Nikhil Kunapareddy" userId="f7523840-c482-495c-8434-191af089727d" providerId="ADAL" clId="{3CB42BD8-4131-7E43-859F-0ED3C3A9AECF}" dt="2024-07-31T05:14:37.896" v="157" actId="1076"/>
          <ac:spMkLst>
            <pc:docMk/>
            <pc:sldMk cId="2322016062" sldId="265"/>
            <ac:spMk id="14" creationId="{FCD300FB-76D2-4918-7CD9-0836869393FB}"/>
          </ac:spMkLst>
        </pc:spChg>
        <pc:spChg chg="del">
          <ac:chgData name="Sai Nikhil Kunapareddy" userId="f7523840-c482-495c-8434-191af089727d" providerId="ADAL" clId="{3CB42BD8-4131-7E43-859F-0ED3C3A9AECF}" dt="2024-07-31T05:12:23.202" v="117" actId="478"/>
          <ac:spMkLst>
            <pc:docMk/>
            <pc:sldMk cId="2322016062" sldId="265"/>
            <ac:spMk id="16" creationId="{2706D6F4-D50F-303A-F467-1F2A2EF7E3C5}"/>
          </ac:spMkLst>
        </pc:spChg>
        <pc:spChg chg="add mod">
          <ac:chgData name="Sai Nikhil Kunapareddy" userId="f7523840-c482-495c-8434-191af089727d" providerId="ADAL" clId="{3CB42BD8-4131-7E43-859F-0ED3C3A9AECF}" dt="2024-07-31T05:15:00.613" v="161" actId="1076"/>
          <ac:spMkLst>
            <pc:docMk/>
            <pc:sldMk cId="2322016062" sldId="265"/>
            <ac:spMk id="17" creationId="{5972DBC5-9DE5-97D3-6680-A27B96290ABA}"/>
          </ac:spMkLst>
        </pc:spChg>
        <pc:picChg chg="del">
          <ac:chgData name="Sai Nikhil Kunapareddy" userId="f7523840-c482-495c-8434-191af089727d" providerId="ADAL" clId="{3CB42BD8-4131-7E43-859F-0ED3C3A9AECF}" dt="2024-07-31T05:23:40.385" v="376" actId="478"/>
          <ac:picMkLst>
            <pc:docMk/>
            <pc:sldMk cId="2322016062" sldId="265"/>
            <ac:picMk id="15" creationId="{1E76B64F-5099-4564-7E2F-BB5016E2EA95}"/>
          </ac:picMkLst>
        </pc:picChg>
      </pc:sldChg>
      <pc:sldChg chg="delSp modSp mod">
        <pc:chgData name="Sai Nikhil Kunapareddy" userId="f7523840-c482-495c-8434-191af089727d" providerId="ADAL" clId="{3CB42BD8-4131-7E43-859F-0ED3C3A9AECF}" dt="2024-07-31T05:23:57.831" v="379" actId="1076"/>
        <pc:sldMkLst>
          <pc:docMk/>
          <pc:sldMk cId="2318808910" sldId="266"/>
        </pc:sldMkLst>
        <pc:spChg chg="mod">
          <ac:chgData name="Sai Nikhil Kunapareddy" userId="f7523840-c482-495c-8434-191af089727d" providerId="ADAL" clId="{3CB42BD8-4131-7E43-859F-0ED3C3A9AECF}" dt="2024-07-31T05:23:57.831" v="379" actId="1076"/>
          <ac:spMkLst>
            <pc:docMk/>
            <pc:sldMk cId="2318808910" sldId="266"/>
            <ac:spMk id="7" creationId="{5A39EE25-DD2B-E2CC-2B09-7677D2EC452C}"/>
          </ac:spMkLst>
        </pc:spChg>
        <pc:spChg chg="mod">
          <ac:chgData name="Sai Nikhil Kunapareddy" userId="f7523840-c482-495c-8434-191af089727d" providerId="ADAL" clId="{3CB42BD8-4131-7E43-859F-0ED3C3A9AECF}" dt="2024-07-31T05:13:52.436" v="141" actId="1076"/>
          <ac:spMkLst>
            <pc:docMk/>
            <pc:sldMk cId="2318808910" sldId="266"/>
            <ac:spMk id="8" creationId="{21D0248D-3819-561A-DDAB-D1D1845BA474}"/>
          </ac:spMkLst>
        </pc:spChg>
        <pc:spChg chg="mod">
          <ac:chgData name="Sai Nikhil Kunapareddy" userId="f7523840-c482-495c-8434-191af089727d" providerId="ADAL" clId="{3CB42BD8-4131-7E43-859F-0ED3C3A9AECF}" dt="2024-07-31T05:14:01.703" v="150" actId="1035"/>
          <ac:spMkLst>
            <pc:docMk/>
            <pc:sldMk cId="2318808910" sldId="266"/>
            <ac:spMk id="12" creationId="{6EBF2794-A262-1231-2EF7-9668E974883C}"/>
          </ac:spMkLst>
        </pc:spChg>
        <pc:spChg chg="mod">
          <ac:chgData name="Sai Nikhil Kunapareddy" userId="f7523840-c482-495c-8434-191af089727d" providerId="ADAL" clId="{3CB42BD8-4131-7E43-859F-0ED3C3A9AECF}" dt="2024-07-31T05:14:01.703" v="150" actId="1035"/>
          <ac:spMkLst>
            <pc:docMk/>
            <pc:sldMk cId="2318808910" sldId="266"/>
            <ac:spMk id="13" creationId="{7291E535-112B-239D-2C58-5AFBBAE16219}"/>
          </ac:spMkLst>
        </pc:spChg>
        <pc:spChg chg="mod">
          <ac:chgData name="Sai Nikhil Kunapareddy" userId="f7523840-c482-495c-8434-191af089727d" providerId="ADAL" clId="{3CB42BD8-4131-7E43-859F-0ED3C3A9AECF}" dt="2024-07-31T05:14:01.703" v="150" actId="1035"/>
          <ac:spMkLst>
            <pc:docMk/>
            <pc:sldMk cId="2318808910" sldId="266"/>
            <ac:spMk id="14" creationId="{A237D9B6-D102-7411-3ADB-2F8BB2750564}"/>
          </ac:spMkLst>
        </pc:spChg>
        <pc:spChg chg="mod">
          <ac:chgData name="Sai Nikhil Kunapareddy" userId="f7523840-c482-495c-8434-191af089727d" providerId="ADAL" clId="{3CB42BD8-4131-7E43-859F-0ED3C3A9AECF}" dt="2024-07-31T05:14:01.703" v="150" actId="1035"/>
          <ac:spMkLst>
            <pc:docMk/>
            <pc:sldMk cId="2318808910" sldId="266"/>
            <ac:spMk id="15" creationId="{56F9C1FB-D321-9F97-D9D0-795105CB23E1}"/>
          </ac:spMkLst>
        </pc:spChg>
        <pc:picChg chg="mod">
          <ac:chgData name="Sai Nikhil Kunapareddy" userId="f7523840-c482-495c-8434-191af089727d" providerId="ADAL" clId="{3CB42BD8-4131-7E43-859F-0ED3C3A9AECF}" dt="2024-07-31T05:08:52.700" v="31"/>
          <ac:picMkLst>
            <pc:docMk/>
            <pc:sldMk cId="2318808910" sldId="266"/>
            <ac:picMk id="3" creationId="{FF2777CD-F260-7717-C5EC-CF9D95C0D39B}"/>
          </ac:picMkLst>
        </pc:picChg>
        <pc:picChg chg="del">
          <ac:chgData name="Sai Nikhil Kunapareddy" userId="f7523840-c482-495c-8434-191af089727d" providerId="ADAL" clId="{3CB42BD8-4131-7E43-859F-0ED3C3A9AECF}" dt="2024-07-31T05:23:52.955" v="378" actId="478"/>
          <ac:picMkLst>
            <pc:docMk/>
            <pc:sldMk cId="2318808910" sldId="266"/>
            <ac:picMk id="6" creationId="{9CF7DA6D-1B16-5C80-658B-9419CC3064D9}"/>
          </ac:picMkLst>
        </pc:picChg>
      </pc:sldChg>
      <pc:sldChg chg="addSp delSp modSp mod">
        <pc:chgData name="Sai Nikhil Kunapareddy" userId="f7523840-c482-495c-8434-191af089727d" providerId="ADAL" clId="{3CB42BD8-4131-7E43-859F-0ED3C3A9AECF}" dt="2024-07-31T05:35:04.012" v="551" actId="1076"/>
        <pc:sldMkLst>
          <pc:docMk/>
          <pc:sldMk cId="1767680030" sldId="267"/>
        </pc:sldMkLst>
        <pc:spChg chg="mod">
          <ac:chgData name="Sai Nikhil Kunapareddy" userId="f7523840-c482-495c-8434-191af089727d" providerId="ADAL" clId="{3CB42BD8-4131-7E43-859F-0ED3C3A9AECF}" dt="2024-07-31T05:15:57.950" v="169" actId="1076"/>
          <ac:spMkLst>
            <pc:docMk/>
            <pc:sldMk cId="1767680030" sldId="267"/>
            <ac:spMk id="2" creationId="{6052DEA8-9A23-AACF-0FD3-6101378777C0}"/>
          </ac:spMkLst>
        </pc:spChg>
        <pc:spChg chg="mod">
          <ac:chgData name="Sai Nikhil Kunapareddy" userId="f7523840-c482-495c-8434-191af089727d" providerId="ADAL" clId="{3CB42BD8-4131-7E43-859F-0ED3C3A9AECF}" dt="2024-07-31T05:15:57.950" v="169" actId="1076"/>
          <ac:spMkLst>
            <pc:docMk/>
            <pc:sldMk cId="1767680030" sldId="267"/>
            <ac:spMk id="4" creationId="{C65322B9-C18C-0E06-A24E-1A89D6D0B3D1}"/>
          </ac:spMkLst>
        </pc:spChg>
        <pc:spChg chg="mod">
          <ac:chgData name="Sai Nikhil Kunapareddy" userId="f7523840-c482-495c-8434-191af089727d" providerId="ADAL" clId="{3CB42BD8-4131-7E43-859F-0ED3C3A9AECF}" dt="2024-07-31T05:15:57.950" v="169" actId="1076"/>
          <ac:spMkLst>
            <pc:docMk/>
            <pc:sldMk cId="1767680030" sldId="267"/>
            <ac:spMk id="5" creationId="{B1E0400B-6363-D398-D318-D1C4FC3378EB}"/>
          </ac:spMkLst>
        </pc:spChg>
        <pc:spChg chg="add mod">
          <ac:chgData name="Sai Nikhil Kunapareddy" userId="f7523840-c482-495c-8434-191af089727d" providerId="ADAL" clId="{3CB42BD8-4131-7E43-859F-0ED3C3A9AECF}" dt="2024-07-31T05:15:22.057" v="163" actId="1076"/>
          <ac:spMkLst>
            <pc:docMk/>
            <pc:sldMk cId="1767680030" sldId="267"/>
            <ac:spMk id="6" creationId="{54CC6F10-8E2F-1CEB-8032-236D683F03EE}"/>
          </ac:spMkLst>
        </pc:spChg>
        <pc:spChg chg="add mod">
          <ac:chgData name="Sai Nikhil Kunapareddy" userId="f7523840-c482-495c-8434-191af089727d" providerId="ADAL" clId="{3CB42BD8-4131-7E43-859F-0ED3C3A9AECF}" dt="2024-07-31T05:15:45.998" v="168" actId="255"/>
          <ac:spMkLst>
            <pc:docMk/>
            <pc:sldMk cId="1767680030" sldId="267"/>
            <ac:spMk id="7" creationId="{558B4488-227A-87AC-8E05-94ADB6C14087}"/>
          </ac:spMkLst>
        </pc:spChg>
        <pc:spChg chg="del">
          <ac:chgData name="Sai Nikhil Kunapareddy" userId="f7523840-c482-495c-8434-191af089727d" providerId="ADAL" clId="{3CB42BD8-4131-7E43-859F-0ED3C3A9AECF}" dt="2024-07-31T05:15:24.521" v="164" actId="478"/>
          <ac:spMkLst>
            <pc:docMk/>
            <pc:sldMk cId="1767680030" sldId="267"/>
            <ac:spMk id="8" creationId="{21D0248D-3819-561A-DDAB-D1D1845BA474}"/>
          </ac:spMkLst>
        </pc:spChg>
        <pc:spChg chg="add mod">
          <ac:chgData name="Sai Nikhil Kunapareddy" userId="f7523840-c482-495c-8434-191af089727d" providerId="ADAL" clId="{3CB42BD8-4131-7E43-859F-0ED3C3A9AECF}" dt="2024-07-31T05:24:15.786" v="380"/>
          <ac:spMkLst>
            <pc:docMk/>
            <pc:sldMk cId="1767680030" sldId="267"/>
            <ac:spMk id="9" creationId="{56D259A4-272B-C9B2-50E1-898E83CDE1D6}"/>
          </ac:spMkLst>
        </pc:spChg>
        <pc:spChg chg="add mod">
          <ac:chgData name="Sai Nikhil Kunapareddy" userId="f7523840-c482-495c-8434-191af089727d" providerId="ADAL" clId="{3CB42BD8-4131-7E43-859F-0ED3C3A9AECF}" dt="2024-07-31T05:32:29.830" v="522" actId="1076"/>
          <ac:spMkLst>
            <pc:docMk/>
            <pc:sldMk cId="1767680030" sldId="267"/>
            <ac:spMk id="10" creationId="{27BCE7E5-F306-6390-1244-6FC860C5B74C}"/>
          </ac:spMkLst>
        </pc:spChg>
        <pc:spChg chg="add mod">
          <ac:chgData name="Sai Nikhil Kunapareddy" userId="f7523840-c482-495c-8434-191af089727d" providerId="ADAL" clId="{3CB42BD8-4131-7E43-859F-0ED3C3A9AECF}" dt="2024-07-31T05:32:29.830" v="522" actId="1076"/>
          <ac:spMkLst>
            <pc:docMk/>
            <pc:sldMk cId="1767680030" sldId="267"/>
            <ac:spMk id="11" creationId="{202A9BE7-CA4B-D785-0BFE-B93C4F78A150}"/>
          </ac:spMkLst>
        </pc:spChg>
        <pc:spChg chg="del">
          <ac:chgData name="Sai Nikhil Kunapareddy" userId="f7523840-c482-495c-8434-191af089727d" providerId="ADAL" clId="{3CB42BD8-4131-7E43-859F-0ED3C3A9AECF}" dt="2024-07-31T05:15:41.021" v="167" actId="478"/>
          <ac:spMkLst>
            <pc:docMk/>
            <pc:sldMk cId="1767680030" sldId="267"/>
            <ac:spMk id="12" creationId="{6EBF2794-A262-1231-2EF7-9668E974883C}"/>
          </ac:spMkLst>
        </pc:spChg>
        <pc:spChg chg="mod">
          <ac:chgData name="Sai Nikhil Kunapareddy" userId="f7523840-c482-495c-8434-191af089727d" providerId="ADAL" clId="{3CB42BD8-4131-7E43-859F-0ED3C3A9AECF}" dt="2024-07-31T05:35:04.012" v="551" actId="1076"/>
          <ac:spMkLst>
            <pc:docMk/>
            <pc:sldMk cId="1767680030" sldId="267"/>
            <ac:spMk id="13" creationId="{7291E535-112B-239D-2C58-5AFBBAE16219}"/>
          </ac:spMkLst>
        </pc:spChg>
        <pc:spChg chg="mod">
          <ac:chgData name="Sai Nikhil Kunapareddy" userId="f7523840-c482-495c-8434-191af089727d" providerId="ADAL" clId="{3CB42BD8-4131-7E43-859F-0ED3C3A9AECF}" dt="2024-07-31T05:35:04.012" v="551" actId="1076"/>
          <ac:spMkLst>
            <pc:docMk/>
            <pc:sldMk cId="1767680030" sldId="267"/>
            <ac:spMk id="14" creationId="{A237D9B6-D102-7411-3ADB-2F8BB2750564}"/>
          </ac:spMkLst>
        </pc:spChg>
        <pc:spChg chg="mod">
          <ac:chgData name="Sai Nikhil Kunapareddy" userId="f7523840-c482-495c-8434-191af089727d" providerId="ADAL" clId="{3CB42BD8-4131-7E43-859F-0ED3C3A9AECF}" dt="2024-07-31T05:35:04.012" v="551" actId="1076"/>
          <ac:spMkLst>
            <pc:docMk/>
            <pc:sldMk cId="1767680030" sldId="267"/>
            <ac:spMk id="15" creationId="{56F9C1FB-D321-9F97-D9D0-795105CB23E1}"/>
          </ac:spMkLst>
        </pc:spChg>
        <pc:spChg chg="add mod">
          <ac:chgData name="Sai Nikhil Kunapareddy" userId="f7523840-c482-495c-8434-191af089727d" providerId="ADAL" clId="{3CB42BD8-4131-7E43-859F-0ED3C3A9AECF}" dt="2024-07-31T05:32:29.830" v="522" actId="1076"/>
          <ac:spMkLst>
            <pc:docMk/>
            <pc:sldMk cId="1767680030" sldId="267"/>
            <ac:spMk id="16" creationId="{0826B702-F26B-F792-1388-3FC8A5384CC8}"/>
          </ac:spMkLst>
        </pc:spChg>
        <pc:picChg chg="mod">
          <ac:chgData name="Sai Nikhil Kunapareddy" userId="f7523840-c482-495c-8434-191af089727d" providerId="ADAL" clId="{3CB42BD8-4131-7E43-859F-0ED3C3A9AECF}" dt="2024-07-31T05:09:07.152" v="34"/>
          <ac:picMkLst>
            <pc:docMk/>
            <pc:sldMk cId="1767680030" sldId="267"/>
            <ac:picMk id="3" creationId="{FF2777CD-F260-7717-C5EC-CF9D95C0D39B}"/>
          </ac:picMkLst>
        </pc:picChg>
      </pc:sldChg>
      <pc:sldChg chg="addSp delSp modSp mod">
        <pc:chgData name="Sai Nikhil Kunapareddy" userId="f7523840-c482-495c-8434-191af089727d" providerId="ADAL" clId="{3CB42BD8-4131-7E43-859F-0ED3C3A9AECF}" dt="2024-07-31T05:39:37.651" v="624" actId="1076"/>
        <pc:sldMkLst>
          <pc:docMk/>
          <pc:sldMk cId="2763802224" sldId="268"/>
        </pc:sldMkLst>
        <pc:spChg chg="del mod">
          <ac:chgData name="Sai Nikhil Kunapareddy" userId="f7523840-c482-495c-8434-191af089727d" providerId="ADAL" clId="{3CB42BD8-4131-7E43-859F-0ED3C3A9AECF}" dt="2024-07-31T05:33:16.974" v="524" actId="478"/>
          <ac:spMkLst>
            <pc:docMk/>
            <pc:sldMk cId="2763802224" sldId="268"/>
            <ac:spMk id="2" creationId="{6052DEA8-9A23-AACF-0FD3-6101378777C0}"/>
          </ac:spMkLst>
        </pc:spChg>
        <pc:spChg chg="del">
          <ac:chgData name="Sai Nikhil Kunapareddy" userId="f7523840-c482-495c-8434-191af089727d" providerId="ADAL" clId="{3CB42BD8-4131-7E43-859F-0ED3C3A9AECF}" dt="2024-07-31T05:33:16.974" v="524" actId="478"/>
          <ac:spMkLst>
            <pc:docMk/>
            <pc:sldMk cId="2763802224" sldId="268"/>
            <ac:spMk id="4" creationId="{C65322B9-C18C-0E06-A24E-1A89D6D0B3D1}"/>
          </ac:spMkLst>
        </pc:spChg>
        <pc:spChg chg="del">
          <ac:chgData name="Sai Nikhil Kunapareddy" userId="f7523840-c482-495c-8434-191af089727d" providerId="ADAL" clId="{3CB42BD8-4131-7E43-859F-0ED3C3A9AECF}" dt="2024-07-31T05:33:16.974" v="524" actId="478"/>
          <ac:spMkLst>
            <pc:docMk/>
            <pc:sldMk cId="2763802224" sldId="268"/>
            <ac:spMk id="5" creationId="{B1E0400B-6363-D398-D318-D1C4FC3378EB}"/>
          </ac:spMkLst>
        </pc:spChg>
        <pc:spChg chg="add del mod">
          <ac:chgData name="Sai Nikhil Kunapareddy" userId="f7523840-c482-495c-8434-191af089727d" providerId="ADAL" clId="{3CB42BD8-4131-7E43-859F-0ED3C3A9AECF}" dt="2024-07-31T05:34:22.971" v="541" actId="478"/>
          <ac:spMkLst>
            <pc:docMk/>
            <pc:sldMk cId="2763802224" sldId="268"/>
            <ac:spMk id="8" creationId="{2E86FCD1-91F7-81B8-F267-D7E8925C97E9}"/>
          </ac:spMkLst>
        </pc:spChg>
        <pc:spChg chg="add del mod">
          <ac:chgData name="Sai Nikhil Kunapareddy" userId="f7523840-c482-495c-8434-191af089727d" providerId="ADAL" clId="{3CB42BD8-4131-7E43-859F-0ED3C3A9AECF}" dt="2024-07-31T05:34:37.994" v="543" actId="478"/>
          <ac:spMkLst>
            <pc:docMk/>
            <pc:sldMk cId="2763802224" sldId="268"/>
            <ac:spMk id="11" creationId="{DB82D170-D900-4BEE-7595-A4876A1F7E42}"/>
          </ac:spMkLst>
        </pc:spChg>
        <pc:spChg chg="mod">
          <ac:chgData name="Sai Nikhil Kunapareddy" userId="f7523840-c482-495c-8434-191af089727d" providerId="ADAL" clId="{3CB42BD8-4131-7E43-859F-0ED3C3A9AECF}" dt="2024-07-31T05:33:57.230" v="537" actId="1076"/>
          <ac:spMkLst>
            <pc:docMk/>
            <pc:sldMk cId="2763802224" sldId="268"/>
            <ac:spMk id="12" creationId="{6EBF2794-A262-1231-2EF7-9668E974883C}"/>
          </ac:spMkLst>
        </pc:spChg>
        <pc:spChg chg="del">
          <ac:chgData name="Sai Nikhil Kunapareddy" userId="f7523840-c482-495c-8434-191af089727d" providerId="ADAL" clId="{3CB42BD8-4131-7E43-859F-0ED3C3A9AECF}" dt="2024-07-31T05:33:49.227" v="529" actId="478"/>
          <ac:spMkLst>
            <pc:docMk/>
            <pc:sldMk cId="2763802224" sldId="268"/>
            <ac:spMk id="13" creationId="{7291E535-112B-239D-2C58-5AFBBAE16219}"/>
          </ac:spMkLst>
        </pc:spChg>
        <pc:spChg chg="mod">
          <ac:chgData name="Sai Nikhil Kunapareddy" userId="f7523840-c482-495c-8434-191af089727d" providerId="ADAL" clId="{3CB42BD8-4131-7E43-859F-0ED3C3A9AECF}" dt="2024-07-31T05:35:19.636" v="552" actId="1076"/>
          <ac:spMkLst>
            <pc:docMk/>
            <pc:sldMk cId="2763802224" sldId="268"/>
            <ac:spMk id="14" creationId="{A237D9B6-D102-7411-3ADB-2F8BB2750564}"/>
          </ac:spMkLst>
        </pc:spChg>
        <pc:spChg chg="mod">
          <ac:chgData name="Sai Nikhil Kunapareddy" userId="f7523840-c482-495c-8434-191af089727d" providerId="ADAL" clId="{3CB42BD8-4131-7E43-859F-0ED3C3A9AECF}" dt="2024-07-31T05:35:19.636" v="552" actId="1076"/>
          <ac:spMkLst>
            <pc:docMk/>
            <pc:sldMk cId="2763802224" sldId="268"/>
            <ac:spMk id="15" creationId="{56F9C1FB-D321-9F97-D9D0-795105CB23E1}"/>
          </ac:spMkLst>
        </pc:spChg>
        <pc:spChg chg="add mod">
          <ac:chgData name="Sai Nikhil Kunapareddy" userId="f7523840-c482-495c-8434-191af089727d" providerId="ADAL" clId="{3CB42BD8-4131-7E43-859F-0ED3C3A9AECF}" dt="2024-07-31T05:34:42.421" v="549" actId="20577"/>
          <ac:spMkLst>
            <pc:docMk/>
            <pc:sldMk cId="2763802224" sldId="268"/>
            <ac:spMk id="16" creationId="{E62AF5B8-D3CA-C621-ABA0-A3B5E06B327D}"/>
          </ac:spMkLst>
        </pc:spChg>
        <pc:spChg chg="add mod">
          <ac:chgData name="Sai Nikhil Kunapareddy" userId="f7523840-c482-495c-8434-191af089727d" providerId="ADAL" clId="{3CB42BD8-4131-7E43-859F-0ED3C3A9AECF}" dt="2024-07-31T05:39:37.651" v="624" actId="1076"/>
          <ac:spMkLst>
            <pc:docMk/>
            <pc:sldMk cId="2763802224" sldId="268"/>
            <ac:spMk id="17" creationId="{F5F3BEEC-FAEF-E024-6E20-9BAC5F62A148}"/>
          </ac:spMkLst>
        </pc:spChg>
        <pc:spChg chg="add mod">
          <ac:chgData name="Sai Nikhil Kunapareddy" userId="f7523840-c482-495c-8434-191af089727d" providerId="ADAL" clId="{3CB42BD8-4131-7E43-859F-0ED3C3A9AECF}" dt="2024-07-31T05:39:37.651" v="624" actId="1076"/>
          <ac:spMkLst>
            <pc:docMk/>
            <pc:sldMk cId="2763802224" sldId="268"/>
            <ac:spMk id="18" creationId="{FFE9F01B-0D35-4F6E-3839-51F8134BC936}"/>
          </ac:spMkLst>
        </pc:spChg>
        <pc:spChg chg="add mod">
          <ac:chgData name="Sai Nikhil Kunapareddy" userId="f7523840-c482-495c-8434-191af089727d" providerId="ADAL" clId="{3CB42BD8-4131-7E43-859F-0ED3C3A9AECF}" dt="2024-07-31T05:39:37.651" v="624" actId="1076"/>
          <ac:spMkLst>
            <pc:docMk/>
            <pc:sldMk cId="2763802224" sldId="268"/>
            <ac:spMk id="19" creationId="{BDA711A4-EE2E-639D-05EE-BF96003A439A}"/>
          </ac:spMkLst>
        </pc:spChg>
        <pc:spChg chg="add mod">
          <ac:chgData name="Sai Nikhil Kunapareddy" userId="f7523840-c482-495c-8434-191af089727d" providerId="ADAL" clId="{3CB42BD8-4131-7E43-859F-0ED3C3A9AECF}" dt="2024-07-31T05:39:37.651" v="624" actId="1076"/>
          <ac:spMkLst>
            <pc:docMk/>
            <pc:sldMk cId="2763802224" sldId="268"/>
            <ac:spMk id="20" creationId="{7D6032E8-73FA-CA46-5178-D0C68506BE67}"/>
          </ac:spMkLst>
        </pc:spChg>
      </pc:sldChg>
      <pc:sldChg chg="addSp delSp modSp mod">
        <pc:chgData name="Sai Nikhil Kunapareddy" userId="f7523840-c482-495c-8434-191af089727d" providerId="ADAL" clId="{3CB42BD8-4131-7E43-859F-0ED3C3A9AECF}" dt="2024-07-31T07:22:48.639" v="1541" actId="1036"/>
        <pc:sldMkLst>
          <pc:docMk/>
          <pc:sldMk cId="2989363959" sldId="269"/>
        </pc:sldMkLst>
        <pc:spChg chg="add mod">
          <ac:chgData name="Sai Nikhil Kunapareddy" userId="f7523840-c482-495c-8434-191af089727d" providerId="ADAL" clId="{3CB42BD8-4131-7E43-859F-0ED3C3A9AECF}" dt="2024-07-31T05:40:13.812" v="630" actId="20577"/>
          <ac:spMkLst>
            <pc:docMk/>
            <pc:sldMk cId="2989363959" sldId="269"/>
            <ac:spMk id="2" creationId="{B81B1561-9E83-700D-E622-388961D1F40A}"/>
          </ac:spMkLst>
        </pc:spChg>
        <pc:spChg chg="add mod">
          <ac:chgData name="Sai Nikhil Kunapareddy" userId="f7523840-c482-495c-8434-191af089727d" providerId="ADAL" clId="{3CB42BD8-4131-7E43-859F-0ED3C3A9AECF}" dt="2024-07-31T05:47:09.638" v="701" actId="1076"/>
          <ac:spMkLst>
            <pc:docMk/>
            <pc:sldMk cId="2989363959" sldId="269"/>
            <ac:spMk id="4" creationId="{2DD3F0D3-C7D6-7521-3DBE-D497F820507D}"/>
          </ac:spMkLst>
        </pc:spChg>
        <pc:spChg chg="add mod">
          <ac:chgData name="Sai Nikhil Kunapareddy" userId="f7523840-c482-495c-8434-191af089727d" providerId="ADAL" clId="{3CB42BD8-4131-7E43-859F-0ED3C3A9AECF}" dt="2024-07-31T05:47:09.638" v="701" actId="1076"/>
          <ac:spMkLst>
            <pc:docMk/>
            <pc:sldMk cId="2989363959" sldId="269"/>
            <ac:spMk id="5" creationId="{8DDB23C7-6181-D21F-70A9-B23CE98836E0}"/>
          </ac:spMkLst>
        </pc:spChg>
        <pc:spChg chg="del">
          <ac:chgData name="Sai Nikhil Kunapareddy" userId="f7523840-c482-495c-8434-191af089727d" providerId="ADAL" clId="{3CB42BD8-4131-7E43-859F-0ED3C3A9AECF}" dt="2024-07-31T05:40:21.861" v="632" actId="478"/>
          <ac:spMkLst>
            <pc:docMk/>
            <pc:sldMk cId="2989363959" sldId="269"/>
            <ac:spMk id="6" creationId="{F991FDA5-6B32-27D8-7285-273B93BEFA39}"/>
          </ac:spMkLst>
        </pc:spChg>
        <pc:spChg chg="del">
          <ac:chgData name="Sai Nikhil Kunapareddy" userId="f7523840-c482-495c-8434-191af089727d" providerId="ADAL" clId="{3CB42BD8-4131-7E43-859F-0ED3C3A9AECF}" dt="2024-07-31T05:40:21.861" v="632" actId="478"/>
          <ac:spMkLst>
            <pc:docMk/>
            <pc:sldMk cId="2989363959" sldId="269"/>
            <ac:spMk id="7" creationId="{54BEEFB0-6924-4BDD-352D-C111978F2B7F}"/>
          </ac:spMkLst>
        </pc:spChg>
        <pc:spChg chg="del">
          <ac:chgData name="Sai Nikhil Kunapareddy" userId="f7523840-c482-495c-8434-191af089727d" providerId="ADAL" clId="{3CB42BD8-4131-7E43-859F-0ED3C3A9AECF}" dt="2024-07-31T05:40:21.861" v="632" actId="478"/>
          <ac:spMkLst>
            <pc:docMk/>
            <pc:sldMk cId="2989363959" sldId="269"/>
            <ac:spMk id="9" creationId="{C5F58342-3037-694F-9E76-D2A682282A40}"/>
          </ac:spMkLst>
        </pc:spChg>
        <pc:spChg chg="del">
          <ac:chgData name="Sai Nikhil Kunapareddy" userId="f7523840-c482-495c-8434-191af089727d" providerId="ADAL" clId="{3CB42BD8-4131-7E43-859F-0ED3C3A9AECF}" dt="2024-07-31T05:40:21.861" v="632" actId="478"/>
          <ac:spMkLst>
            <pc:docMk/>
            <pc:sldMk cId="2989363959" sldId="269"/>
            <ac:spMk id="10" creationId="{14C0FE7D-281D-B798-71E4-32CBC172B278}"/>
          </ac:spMkLst>
        </pc:spChg>
        <pc:spChg chg="add mod">
          <ac:chgData name="Sai Nikhil Kunapareddy" userId="f7523840-c482-495c-8434-191af089727d" providerId="ADAL" clId="{3CB42BD8-4131-7E43-859F-0ED3C3A9AECF}" dt="2024-07-31T05:47:09.638" v="701" actId="1076"/>
          <ac:spMkLst>
            <pc:docMk/>
            <pc:sldMk cId="2989363959" sldId="269"/>
            <ac:spMk id="12" creationId="{650610C4-48E2-989F-067B-9EA7157E9CD2}"/>
          </ac:spMkLst>
        </pc:spChg>
        <pc:spChg chg="mod">
          <ac:chgData name="Sai Nikhil Kunapareddy" userId="f7523840-c482-495c-8434-191af089727d" providerId="ADAL" clId="{3CB42BD8-4131-7E43-859F-0ED3C3A9AECF}" dt="2024-07-31T05:40:25.439" v="633" actId="1076"/>
          <ac:spMkLst>
            <pc:docMk/>
            <pc:sldMk cId="2989363959" sldId="269"/>
            <ac:spMk id="13" creationId="{7291E535-112B-239D-2C58-5AFBBAE16219}"/>
          </ac:spMkLst>
        </pc:spChg>
        <pc:spChg chg="del">
          <ac:chgData name="Sai Nikhil Kunapareddy" userId="f7523840-c482-495c-8434-191af089727d" providerId="ADAL" clId="{3CB42BD8-4131-7E43-859F-0ED3C3A9AECF}" dt="2024-07-31T05:40:10.444" v="626" actId="478"/>
          <ac:spMkLst>
            <pc:docMk/>
            <pc:sldMk cId="2989363959" sldId="269"/>
            <ac:spMk id="14" creationId="{A237D9B6-D102-7411-3ADB-2F8BB2750564}"/>
          </ac:spMkLst>
        </pc:spChg>
        <pc:spChg chg="mod">
          <ac:chgData name="Sai Nikhil Kunapareddy" userId="f7523840-c482-495c-8434-191af089727d" providerId="ADAL" clId="{3CB42BD8-4131-7E43-859F-0ED3C3A9AECF}" dt="2024-07-31T05:40:31.238" v="634" actId="1076"/>
          <ac:spMkLst>
            <pc:docMk/>
            <pc:sldMk cId="2989363959" sldId="269"/>
            <ac:spMk id="15" creationId="{56F9C1FB-D321-9F97-D9D0-795105CB23E1}"/>
          </ac:spMkLst>
        </pc:spChg>
        <pc:spChg chg="mod">
          <ac:chgData name="Sai Nikhil Kunapareddy" userId="f7523840-c482-495c-8434-191af089727d" providerId="ADAL" clId="{3CB42BD8-4131-7E43-859F-0ED3C3A9AECF}" dt="2024-07-31T05:40:49.075" v="640" actId="20577"/>
          <ac:spMkLst>
            <pc:docMk/>
            <pc:sldMk cId="2989363959" sldId="269"/>
            <ac:spMk id="17" creationId="{EA498410-B71D-95A5-D387-92F820371E1C}"/>
          </ac:spMkLst>
        </pc:spChg>
        <pc:spChg chg="mod">
          <ac:chgData name="Sai Nikhil Kunapareddy" userId="f7523840-c482-495c-8434-191af089727d" providerId="ADAL" clId="{3CB42BD8-4131-7E43-859F-0ED3C3A9AECF}" dt="2024-07-31T05:40:39.155" v="635" actId="1076"/>
          <ac:spMkLst>
            <pc:docMk/>
            <pc:sldMk cId="2989363959" sldId="269"/>
            <ac:spMk id="18" creationId="{A09D5135-1EA8-1185-4BB0-AE18CC91FBBC}"/>
          </ac:spMkLst>
        </pc:spChg>
        <pc:picChg chg="mod">
          <ac:chgData name="Sai Nikhil Kunapareddy" userId="f7523840-c482-495c-8434-191af089727d" providerId="ADAL" clId="{3CB42BD8-4131-7E43-859F-0ED3C3A9AECF}" dt="2024-07-31T07:22:48.639" v="1541" actId="1036"/>
          <ac:picMkLst>
            <pc:docMk/>
            <pc:sldMk cId="2989363959" sldId="269"/>
            <ac:picMk id="3" creationId="{FF2777CD-F260-7717-C5EC-CF9D95C0D39B}"/>
          </ac:picMkLst>
        </pc:picChg>
      </pc:sldChg>
      <pc:sldChg chg="addSp delSp modSp mod">
        <pc:chgData name="Sai Nikhil Kunapareddy" userId="f7523840-c482-495c-8434-191af089727d" providerId="ADAL" clId="{3CB42BD8-4131-7E43-859F-0ED3C3A9AECF}" dt="2024-07-31T07:24:36.495" v="1563" actId="20577"/>
        <pc:sldMkLst>
          <pc:docMk/>
          <pc:sldMk cId="833057256" sldId="270"/>
        </pc:sldMkLst>
        <pc:spChg chg="mod">
          <ac:chgData name="Sai Nikhil Kunapareddy" userId="f7523840-c482-495c-8434-191af089727d" providerId="ADAL" clId="{3CB42BD8-4131-7E43-859F-0ED3C3A9AECF}" dt="2024-07-31T07:24:36.495" v="1563" actId="20577"/>
          <ac:spMkLst>
            <pc:docMk/>
            <pc:sldMk cId="833057256" sldId="270"/>
            <ac:spMk id="2" creationId="{4F16AE56-3E5A-9DD0-324B-23350FF0D0F1}"/>
          </ac:spMkLst>
        </pc:spChg>
        <pc:spChg chg="mod">
          <ac:chgData name="Sai Nikhil Kunapareddy" userId="f7523840-c482-495c-8434-191af089727d" providerId="ADAL" clId="{3CB42BD8-4131-7E43-859F-0ED3C3A9AECF}" dt="2024-07-31T05:52:04.895" v="790" actId="255"/>
          <ac:spMkLst>
            <pc:docMk/>
            <pc:sldMk cId="833057256" sldId="270"/>
            <ac:spMk id="4" creationId="{D44B744A-910C-BFB3-E580-B939A2E79FD6}"/>
          </ac:spMkLst>
        </pc:spChg>
        <pc:spChg chg="add mod">
          <ac:chgData name="Sai Nikhil Kunapareddy" userId="f7523840-c482-495c-8434-191af089727d" providerId="ADAL" clId="{3CB42BD8-4131-7E43-859F-0ED3C3A9AECF}" dt="2024-07-31T05:42:39.713" v="649" actId="20577"/>
          <ac:spMkLst>
            <pc:docMk/>
            <pc:sldMk cId="833057256" sldId="270"/>
            <ac:spMk id="5" creationId="{C5CBE717-6C08-3A73-CEF7-F358A7021308}"/>
          </ac:spMkLst>
        </pc:spChg>
        <pc:spChg chg="del">
          <ac:chgData name="Sai Nikhil Kunapareddy" userId="f7523840-c482-495c-8434-191af089727d" providerId="ADAL" clId="{3CB42BD8-4131-7E43-859F-0ED3C3A9AECF}" dt="2024-07-31T05:42:57.251" v="654" actId="478"/>
          <ac:spMkLst>
            <pc:docMk/>
            <pc:sldMk cId="833057256" sldId="270"/>
            <ac:spMk id="8" creationId="{43DE0602-3B75-C7F4-8D6E-32BEC8CDA378}"/>
          </ac:spMkLst>
        </pc:spChg>
        <pc:spChg chg="add mod">
          <ac:chgData name="Sai Nikhil Kunapareddy" userId="f7523840-c482-495c-8434-191af089727d" providerId="ADAL" clId="{3CB42BD8-4131-7E43-859F-0ED3C3A9AECF}" dt="2024-07-31T05:53:08.263" v="828" actId="20577"/>
          <ac:spMkLst>
            <pc:docMk/>
            <pc:sldMk cId="833057256" sldId="270"/>
            <ac:spMk id="9" creationId="{9D551CA7-AB96-C748-52F6-CE7542B13A10}"/>
          </ac:spMkLst>
        </pc:spChg>
        <pc:spChg chg="add mod">
          <ac:chgData name="Sai Nikhil Kunapareddy" userId="f7523840-c482-495c-8434-191af089727d" providerId="ADAL" clId="{3CB42BD8-4131-7E43-859F-0ED3C3A9AECF}" dt="2024-07-31T05:54:54.153" v="857" actId="1076"/>
          <ac:spMkLst>
            <pc:docMk/>
            <pc:sldMk cId="833057256" sldId="270"/>
            <ac:spMk id="10" creationId="{01D6D795-65A3-AD99-72B8-D44B5703D74E}"/>
          </ac:spMkLst>
        </pc:spChg>
        <pc:spChg chg="del">
          <ac:chgData name="Sai Nikhil Kunapareddy" userId="f7523840-c482-495c-8434-191af089727d" providerId="ADAL" clId="{3CB42BD8-4131-7E43-859F-0ED3C3A9AECF}" dt="2024-07-31T05:42:52.918" v="652" actId="478"/>
          <ac:spMkLst>
            <pc:docMk/>
            <pc:sldMk cId="833057256" sldId="270"/>
            <ac:spMk id="11" creationId="{11DF7DF9-68E8-E606-6A79-A18281DB0CDF}"/>
          </ac:spMkLst>
        </pc:spChg>
        <pc:spChg chg="del">
          <ac:chgData name="Sai Nikhil Kunapareddy" userId="f7523840-c482-495c-8434-191af089727d" providerId="ADAL" clId="{3CB42BD8-4131-7E43-859F-0ED3C3A9AECF}" dt="2024-07-31T05:54:50.303" v="856" actId="478"/>
          <ac:spMkLst>
            <pc:docMk/>
            <pc:sldMk cId="833057256" sldId="270"/>
            <ac:spMk id="12" creationId="{F4DBABE2-07DB-D2E4-D19F-97759ED1D605}"/>
          </ac:spMkLst>
        </pc:spChg>
        <pc:spChg chg="mod">
          <ac:chgData name="Sai Nikhil Kunapareddy" userId="f7523840-c482-495c-8434-191af089727d" providerId="ADAL" clId="{3CB42BD8-4131-7E43-859F-0ED3C3A9AECF}" dt="2024-07-31T05:42:50.275" v="651" actId="1076"/>
          <ac:spMkLst>
            <pc:docMk/>
            <pc:sldMk cId="833057256" sldId="270"/>
            <ac:spMk id="13" creationId="{7291E535-112B-239D-2C58-5AFBBAE16219}"/>
          </ac:spMkLst>
        </pc:spChg>
        <pc:spChg chg="del">
          <ac:chgData name="Sai Nikhil Kunapareddy" userId="f7523840-c482-495c-8434-191af089727d" providerId="ADAL" clId="{3CB42BD8-4131-7E43-859F-0ED3C3A9AECF}" dt="2024-07-31T05:42:36.022" v="642" actId="478"/>
          <ac:spMkLst>
            <pc:docMk/>
            <pc:sldMk cId="833057256" sldId="270"/>
            <ac:spMk id="14" creationId="{A237D9B6-D102-7411-3ADB-2F8BB2750564}"/>
          </ac:spMkLst>
        </pc:spChg>
        <pc:spChg chg="del">
          <ac:chgData name="Sai Nikhil Kunapareddy" userId="f7523840-c482-495c-8434-191af089727d" providerId="ADAL" clId="{3CB42BD8-4131-7E43-859F-0ED3C3A9AECF}" dt="2024-07-31T05:42:54.632" v="653" actId="478"/>
          <ac:spMkLst>
            <pc:docMk/>
            <pc:sldMk cId="833057256" sldId="270"/>
            <ac:spMk id="16" creationId="{6ADFA803-27B0-D14F-FF7A-FAA50D9DAFFC}"/>
          </ac:spMkLst>
        </pc:spChg>
        <pc:picChg chg="add mod">
          <ac:chgData name="Sai Nikhil Kunapareddy" userId="f7523840-c482-495c-8434-191af089727d" providerId="ADAL" clId="{3CB42BD8-4131-7E43-859F-0ED3C3A9AECF}" dt="2024-07-31T05:50:50.242" v="751" actId="1076"/>
          <ac:picMkLst>
            <pc:docMk/>
            <pc:sldMk cId="833057256" sldId="270"/>
            <ac:picMk id="7" creationId="{B9893BBB-304B-DAB5-146D-2CDFCCB396E3}"/>
          </ac:picMkLst>
        </pc:picChg>
      </pc:sldChg>
      <pc:sldChg chg="addSp delSp modSp mod">
        <pc:chgData name="Sai Nikhil Kunapareddy" userId="f7523840-c482-495c-8434-191af089727d" providerId="ADAL" clId="{3CB42BD8-4131-7E43-859F-0ED3C3A9AECF}" dt="2024-07-31T05:59:29.959" v="937" actId="1076"/>
        <pc:sldMkLst>
          <pc:docMk/>
          <pc:sldMk cId="998415005" sldId="271"/>
        </pc:sldMkLst>
        <pc:spChg chg="del">
          <ac:chgData name="Sai Nikhil Kunapareddy" userId="f7523840-c482-495c-8434-191af089727d" providerId="ADAL" clId="{3CB42BD8-4131-7E43-859F-0ED3C3A9AECF}" dt="2024-07-31T05:53:36.097" v="829" actId="478"/>
          <ac:spMkLst>
            <pc:docMk/>
            <pc:sldMk cId="998415005" sldId="271"/>
            <ac:spMk id="2" creationId="{4F16AE56-3E5A-9DD0-324B-23350FF0D0F1}"/>
          </ac:spMkLst>
        </pc:spChg>
        <pc:spChg chg="del">
          <ac:chgData name="Sai Nikhil Kunapareddy" userId="f7523840-c482-495c-8434-191af089727d" providerId="ADAL" clId="{3CB42BD8-4131-7E43-859F-0ED3C3A9AECF}" dt="2024-07-31T05:53:37.425" v="830" actId="478"/>
          <ac:spMkLst>
            <pc:docMk/>
            <pc:sldMk cId="998415005" sldId="271"/>
            <ac:spMk id="4" creationId="{D44B744A-910C-BFB3-E580-B939A2E79FD6}"/>
          </ac:spMkLst>
        </pc:spChg>
        <pc:spChg chg="mod">
          <ac:chgData name="Sai Nikhil Kunapareddy" userId="f7523840-c482-495c-8434-191af089727d" providerId="ADAL" clId="{3CB42BD8-4131-7E43-859F-0ED3C3A9AECF}" dt="2024-07-31T05:54:28.102" v="853" actId="1076"/>
          <ac:spMkLst>
            <pc:docMk/>
            <pc:sldMk cId="998415005" sldId="271"/>
            <ac:spMk id="5" creationId="{A53E5C11-D57D-130C-F1EB-C13F30BFE7E5}"/>
          </ac:spMkLst>
        </pc:spChg>
        <pc:spChg chg="del">
          <ac:chgData name="Sai Nikhil Kunapareddy" userId="f7523840-c482-495c-8434-191af089727d" providerId="ADAL" clId="{3CB42BD8-4131-7E43-859F-0ED3C3A9AECF}" dt="2024-07-31T05:53:39.010" v="831" actId="478"/>
          <ac:spMkLst>
            <pc:docMk/>
            <pc:sldMk cId="998415005" sldId="271"/>
            <ac:spMk id="6" creationId="{F46E4B4E-94F6-DBA0-D2A9-7BF511926593}"/>
          </ac:spMkLst>
        </pc:spChg>
        <pc:spChg chg="add mod">
          <ac:chgData name="Sai Nikhil Kunapareddy" userId="f7523840-c482-495c-8434-191af089727d" providerId="ADAL" clId="{3CB42BD8-4131-7E43-859F-0ED3C3A9AECF}" dt="2024-07-31T05:53:50.183" v="834" actId="1076"/>
          <ac:spMkLst>
            <pc:docMk/>
            <pc:sldMk cId="998415005" sldId="271"/>
            <ac:spMk id="7" creationId="{9A34CB75-A12F-9CD0-7CB0-1ECBB6E6C336}"/>
          </ac:spMkLst>
        </pc:spChg>
        <pc:spChg chg="add mod">
          <ac:chgData name="Sai Nikhil Kunapareddy" userId="f7523840-c482-495c-8434-191af089727d" providerId="ADAL" clId="{3CB42BD8-4131-7E43-859F-0ED3C3A9AECF}" dt="2024-07-31T05:56:20.417" v="886" actId="20577"/>
          <ac:spMkLst>
            <pc:docMk/>
            <pc:sldMk cId="998415005" sldId="271"/>
            <ac:spMk id="8" creationId="{93550868-C33F-3487-72FB-B1E610544F9D}"/>
          </ac:spMkLst>
        </pc:spChg>
        <pc:spChg chg="add mod">
          <ac:chgData name="Sai Nikhil Kunapareddy" userId="f7523840-c482-495c-8434-191af089727d" providerId="ADAL" clId="{3CB42BD8-4131-7E43-859F-0ED3C3A9AECF}" dt="2024-07-31T05:57:39.079" v="928" actId="1076"/>
          <ac:spMkLst>
            <pc:docMk/>
            <pc:sldMk cId="998415005" sldId="271"/>
            <ac:spMk id="9" creationId="{896570B4-A5C0-0FAB-70ED-DA4CD4AC01E9}"/>
          </ac:spMkLst>
        </pc:spChg>
        <pc:spChg chg="add mod">
          <ac:chgData name="Sai Nikhil Kunapareddy" userId="f7523840-c482-495c-8434-191af089727d" providerId="ADAL" clId="{3CB42BD8-4131-7E43-859F-0ED3C3A9AECF}" dt="2024-07-31T05:56:36.306" v="897" actId="1076"/>
          <ac:spMkLst>
            <pc:docMk/>
            <pc:sldMk cId="998415005" sldId="271"/>
            <ac:spMk id="11" creationId="{823D368E-2C7C-E14B-F763-95DEF6174592}"/>
          </ac:spMkLst>
        </pc:spChg>
        <pc:spChg chg="add mod">
          <ac:chgData name="Sai Nikhil Kunapareddy" userId="f7523840-c482-495c-8434-191af089727d" providerId="ADAL" clId="{3CB42BD8-4131-7E43-859F-0ED3C3A9AECF}" dt="2024-07-31T05:57:15.765" v="919" actId="1076"/>
          <ac:spMkLst>
            <pc:docMk/>
            <pc:sldMk cId="998415005" sldId="271"/>
            <ac:spMk id="12" creationId="{C3DB66BE-EB40-644E-25FF-3C7CB46C4C76}"/>
          </ac:spMkLst>
        </pc:spChg>
        <pc:spChg chg="add mod">
          <ac:chgData name="Sai Nikhil Kunapareddy" userId="f7523840-c482-495c-8434-191af089727d" providerId="ADAL" clId="{3CB42BD8-4131-7E43-859F-0ED3C3A9AECF}" dt="2024-07-31T05:57:35.229" v="927" actId="1076"/>
          <ac:spMkLst>
            <pc:docMk/>
            <pc:sldMk cId="998415005" sldId="271"/>
            <ac:spMk id="13" creationId="{4937BE40-9C36-DCC5-CA68-1051BBC0E1E1}"/>
          </ac:spMkLst>
        </pc:spChg>
        <pc:spChg chg="del">
          <ac:chgData name="Sai Nikhil Kunapareddy" userId="f7523840-c482-495c-8434-191af089727d" providerId="ADAL" clId="{3CB42BD8-4131-7E43-859F-0ED3C3A9AECF}" dt="2024-07-31T05:53:41.031" v="832" actId="478"/>
          <ac:spMkLst>
            <pc:docMk/>
            <pc:sldMk cId="998415005" sldId="271"/>
            <ac:spMk id="14" creationId="{A237D9B6-D102-7411-3ADB-2F8BB2750564}"/>
          </ac:spMkLst>
        </pc:spChg>
        <pc:spChg chg="add mod">
          <ac:chgData name="Sai Nikhil Kunapareddy" userId="f7523840-c482-495c-8434-191af089727d" providerId="ADAL" clId="{3CB42BD8-4131-7E43-859F-0ED3C3A9AECF}" dt="2024-07-31T05:59:29.959" v="937" actId="1076"/>
          <ac:spMkLst>
            <pc:docMk/>
            <pc:sldMk cId="998415005" sldId="271"/>
            <ac:spMk id="15" creationId="{705D9C7C-0489-B04C-F675-C6269D91E97A}"/>
          </ac:spMkLst>
        </pc:spChg>
        <pc:picChg chg="mod">
          <ac:chgData name="Sai Nikhil Kunapareddy" userId="f7523840-c482-495c-8434-191af089727d" providerId="ADAL" clId="{3CB42BD8-4131-7E43-859F-0ED3C3A9AECF}" dt="2024-07-31T05:56:36.306" v="897" actId="1076"/>
          <ac:picMkLst>
            <pc:docMk/>
            <pc:sldMk cId="998415005" sldId="271"/>
            <ac:picMk id="3" creationId="{FF2777CD-F260-7717-C5EC-CF9D95C0D39B}"/>
          </ac:picMkLst>
        </pc:picChg>
      </pc:sldChg>
      <pc:sldChg chg="addSp delSp modSp mod">
        <pc:chgData name="Sai Nikhil Kunapareddy" userId="f7523840-c482-495c-8434-191af089727d" providerId="ADAL" clId="{3CB42BD8-4131-7E43-859F-0ED3C3A9AECF}" dt="2024-07-31T06:01:53.235" v="962" actId="1076"/>
        <pc:sldMkLst>
          <pc:docMk/>
          <pc:sldMk cId="2317124720" sldId="272"/>
        </pc:sldMkLst>
        <pc:spChg chg="add mod">
          <ac:chgData name="Sai Nikhil Kunapareddy" userId="f7523840-c482-495c-8434-191af089727d" providerId="ADAL" clId="{3CB42BD8-4131-7E43-859F-0ED3C3A9AECF}" dt="2024-07-31T06:01:53.235" v="962" actId="1076"/>
          <ac:spMkLst>
            <pc:docMk/>
            <pc:sldMk cId="2317124720" sldId="272"/>
            <ac:spMk id="2" creationId="{53E1992D-3741-929D-0529-078AB912678D}"/>
          </ac:spMkLst>
        </pc:spChg>
        <pc:spChg chg="del">
          <ac:chgData name="Sai Nikhil Kunapareddy" userId="f7523840-c482-495c-8434-191af089727d" providerId="ADAL" clId="{3CB42BD8-4131-7E43-859F-0ED3C3A9AECF}" dt="2024-07-31T06:01:19.481" v="959" actId="478"/>
          <ac:spMkLst>
            <pc:docMk/>
            <pc:sldMk cId="2317124720" sldId="272"/>
            <ac:spMk id="5" creationId="{A53E5C11-D57D-130C-F1EB-C13F30BFE7E5}"/>
          </ac:spMkLst>
        </pc:spChg>
        <pc:spChg chg="mod">
          <ac:chgData name="Sai Nikhil Kunapareddy" userId="f7523840-c482-495c-8434-191af089727d" providerId="ADAL" clId="{3CB42BD8-4131-7E43-859F-0ED3C3A9AECF}" dt="2024-07-31T06:01:47.958" v="961" actId="1076"/>
          <ac:spMkLst>
            <pc:docMk/>
            <pc:sldMk cId="2317124720" sldId="272"/>
            <ac:spMk id="6" creationId="{D60ACEEF-8F6C-DEEA-AFA9-F7D26F8054C3}"/>
          </ac:spMkLst>
        </pc:spChg>
        <pc:picChg chg="mod">
          <ac:chgData name="Sai Nikhil Kunapareddy" userId="f7523840-c482-495c-8434-191af089727d" providerId="ADAL" clId="{3CB42BD8-4131-7E43-859F-0ED3C3A9AECF}" dt="2024-07-31T06:01:40.711" v="960" actId="1076"/>
          <ac:picMkLst>
            <pc:docMk/>
            <pc:sldMk cId="2317124720" sldId="272"/>
            <ac:picMk id="7" creationId="{96E32E7D-3654-E599-145E-D5139F9D84F2}"/>
          </ac:picMkLst>
        </pc:picChg>
      </pc:sldChg>
      <pc:sldChg chg="addSp delSp modSp mod">
        <pc:chgData name="Sai Nikhil Kunapareddy" userId="f7523840-c482-495c-8434-191af089727d" providerId="ADAL" clId="{3CB42BD8-4131-7E43-859F-0ED3C3A9AECF}" dt="2024-07-31T06:02:20.896" v="965"/>
        <pc:sldMkLst>
          <pc:docMk/>
          <pc:sldMk cId="3457002686" sldId="273"/>
        </pc:sldMkLst>
        <pc:spChg chg="del mod">
          <ac:chgData name="Sai Nikhil Kunapareddy" userId="f7523840-c482-495c-8434-191af089727d" providerId="ADAL" clId="{3CB42BD8-4131-7E43-859F-0ED3C3A9AECF}" dt="2024-07-31T05:59:54.947" v="939" actId="478"/>
          <ac:spMkLst>
            <pc:docMk/>
            <pc:sldMk cId="3457002686" sldId="273"/>
            <ac:spMk id="6" creationId="{D60ACEEF-8F6C-DEEA-AFA9-F7D26F8054C3}"/>
          </ac:spMkLst>
        </pc:spChg>
        <pc:spChg chg="add del mod">
          <ac:chgData name="Sai Nikhil Kunapareddy" userId="f7523840-c482-495c-8434-191af089727d" providerId="ADAL" clId="{3CB42BD8-4131-7E43-859F-0ED3C3A9AECF}" dt="2024-07-31T06:02:14.145" v="964" actId="478"/>
          <ac:spMkLst>
            <pc:docMk/>
            <pc:sldMk cId="3457002686" sldId="273"/>
            <ac:spMk id="8" creationId="{A2F97E65-7F9E-0D33-1BA6-85FAFE3E35E9}"/>
          </ac:spMkLst>
        </pc:spChg>
        <pc:spChg chg="add del mod">
          <ac:chgData name="Sai Nikhil Kunapareddy" userId="f7523840-c482-495c-8434-191af089727d" providerId="ADAL" clId="{3CB42BD8-4131-7E43-859F-0ED3C3A9AECF}" dt="2024-07-31T06:02:14.145" v="964" actId="478"/>
          <ac:spMkLst>
            <pc:docMk/>
            <pc:sldMk cId="3457002686" sldId="273"/>
            <ac:spMk id="9" creationId="{3911B145-143D-7180-3D54-4CC552262C05}"/>
          </ac:spMkLst>
        </pc:spChg>
        <pc:spChg chg="add mod">
          <ac:chgData name="Sai Nikhil Kunapareddy" userId="f7523840-c482-495c-8434-191af089727d" providerId="ADAL" clId="{3CB42BD8-4131-7E43-859F-0ED3C3A9AECF}" dt="2024-07-31T06:02:20.896" v="965"/>
          <ac:spMkLst>
            <pc:docMk/>
            <pc:sldMk cId="3457002686" sldId="273"/>
            <ac:spMk id="10" creationId="{CBE2ABA7-A845-F3D6-419A-3BE60838577A}"/>
          </ac:spMkLst>
        </pc:spChg>
        <pc:spChg chg="add mod">
          <ac:chgData name="Sai Nikhil Kunapareddy" userId="f7523840-c482-495c-8434-191af089727d" providerId="ADAL" clId="{3CB42BD8-4131-7E43-859F-0ED3C3A9AECF}" dt="2024-07-31T06:02:20.896" v="965"/>
          <ac:spMkLst>
            <pc:docMk/>
            <pc:sldMk cId="3457002686" sldId="273"/>
            <ac:spMk id="11" creationId="{56AB3562-6044-C03D-17A1-ECD112AA1ACA}"/>
          </ac:spMkLst>
        </pc:spChg>
      </pc:sldChg>
      <pc:sldChg chg="addSp delSp modSp mod">
        <pc:chgData name="Sai Nikhil Kunapareddy" userId="f7523840-c482-495c-8434-191af089727d" providerId="ADAL" clId="{3CB42BD8-4131-7E43-859F-0ED3C3A9AECF}" dt="2024-07-31T06:02:29.257" v="967" actId="1076"/>
        <pc:sldMkLst>
          <pc:docMk/>
          <pc:sldMk cId="1110814651" sldId="274"/>
        </pc:sldMkLst>
        <pc:spChg chg="add del mod">
          <ac:chgData name="Sai Nikhil Kunapareddy" userId="f7523840-c482-495c-8434-191af089727d" providerId="ADAL" clId="{3CB42BD8-4131-7E43-859F-0ED3C3A9AECF}" dt="2024-07-31T06:02:07.918" v="963" actId="478"/>
          <ac:spMkLst>
            <pc:docMk/>
            <pc:sldMk cId="1110814651" sldId="274"/>
            <ac:spMk id="5" creationId="{4705C4E7-37D2-8057-9215-C6904E6FBAF8}"/>
          </ac:spMkLst>
        </pc:spChg>
        <pc:spChg chg="del">
          <ac:chgData name="Sai Nikhil Kunapareddy" userId="f7523840-c482-495c-8434-191af089727d" providerId="ADAL" clId="{3CB42BD8-4131-7E43-859F-0ED3C3A9AECF}" dt="2024-07-31T06:00:05.651" v="941" actId="478"/>
          <ac:spMkLst>
            <pc:docMk/>
            <pc:sldMk cId="1110814651" sldId="274"/>
            <ac:spMk id="6" creationId="{D60ACEEF-8F6C-DEEA-AFA9-F7D26F8054C3}"/>
          </ac:spMkLst>
        </pc:spChg>
        <pc:spChg chg="del">
          <ac:chgData name="Sai Nikhil Kunapareddy" userId="f7523840-c482-495c-8434-191af089727d" providerId="ADAL" clId="{3CB42BD8-4131-7E43-859F-0ED3C3A9AECF}" dt="2024-07-31T06:00:09.946" v="943" actId="478"/>
          <ac:spMkLst>
            <pc:docMk/>
            <pc:sldMk cId="1110814651" sldId="274"/>
            <ac:spMk id="8" creationId="{7055693B-553D-F74A-C59F-39531E082052}"/>
          </ac:spMkLst>
        </pc:spChg>
        <pc:spChg chg="add del mod">
          <ac:chgData name="Sai Nikhil Kunapareddy" userId="f7523840-c482-495c-8434-191af089727d" providerId="ADAL" clId="{3CB42BD8-4131-7E43-859F-0ED3C3A9AECF}" dt="2024-07-31T06:02:07.918" v="963" actId="478"/>
          <ac:spMkLst>
            <pc:docMk/>
            <pc:sldMk cId="1110814651" sldId="274"/>
            <ac:spMk id="9" creationId="{2142560E-95D2-E4EA-62D0-CBE76B5E7AE7}"/>
          </ac:spMkLst>
        </pc:spChg>
        <pc:spChg chg="add mod">
          <ac:chgData name="Sai Nikhil Kunapareddy" userId="f7523840-c482-495c-8434-191af089727d" providerId="ADAL" clId="{3CB42BD8-4131-7E43-859F-0ED3C3A9AECF}" dt="2024-07-31T06:02:29.257" v="967" actId="1076"/>
          <ac:spMkLst>
            <pc:docMk/>
            <pc:sldMk cId="1110814651" sldId="274"/>
            <ac:spMk id="10" creationId="{AC3A1A28-7B49-8725-9F4C-F6BB56095BC3}"/>
          </ac:spMkLst>
        </pc:spChg>
        <pc:spChg chg="add mod">
          <ac:chgData name="Sai Nikhil Kunapareddy" userId="f7523840-c482-495c-8434-191af089727d" providerId="ADAL" clId="{3CB42BD8-4131-7E43-859F-0ED3C3A9AECF}" dt="2024-07-31T06:02:23.338" v="966"/>
          <ac:spMkLst>
            <pc:docMk/>
            <pc:sldMk cId="1110814651" sldId="274"/>
            <ac:spMk id="11" creationId="{C2DF7C62-0F6B-49C4-80A1-4C61AF396FB5}"/>
          </ac:spMkLst>
        </pc:spChg>
        <pc:spChg chg="add mod">
          <ac:chgData name="Sai Nikhil Kunapareddy" userId="f7523840-c482-495c-8434-191af089727d" providerId="ADAL" clId="{3CB42BD8-4131-7E43-859F-0ED3C3A9AECF}" dt="2024-07-31T06:02:23.338" v="966"/>
          <ac:spMkLst>
            <pc:docMk/>
            <pc:sldMk cId="1110814651" sldId="274"/>
            <ac:spMk id="12" creationId="{5AFC21B7-6096-7F65-0F70-66CF2C6FA79B}"/>
          </ac:spMkLst>
        </pc:spChg>
      </pc:sldChg>
      <pc:sldChg chg="addSp delSp modSp mod">
        <pc:chgData name="Sai Nikhil Kunapareddy" userId="f7523840-c482-495c-8434-191af089727d" providerId="ADAL" clId="{3CB42BD8-4131-7E43-859F-0ED3C3A9AECF}" dt="2024-07-31T06:05:52.816" v="1005" actId="1076"/>
        <pc:sldMkLst>
          <pc:docMk/>
          <pc:sldMk cId="3803956520" sldId="275"/>
        </pc:sldMkLst>
        <pc:spChg chg="del">
          <ac:chgData name="Sai Nikhil Kunapareddy" userId="f7523840-c482-495c-8434-191af089727d" providerId="ADAL" clId="{3CB42BD8-4131-7E43-859F-0ED3C3A9AECF}" dt="2024-07-31T06:00:36.227" v="955" actId="478"/>
          <ac:spMkLst>
            <pc:docMk/>
            <pc:sldMk cId="3803956520" sldId="275"/>
            <ac:spMk id="6" creationId="{D60ACEEF-8F6C-DEEA-AFA9-F7D26F8054C3}"/>
          </ac:spMkLst>
        </pc:spChg>
        <pc:spChg chg="del">
          <ac:chgData name="Sai Nikhil Kunapareddy" userId="f7523840-c482-495c-8434-191af089727d" providerId="ADAL" clId="{3CB42BD8-4131-7E43-859F-0ED3C3A9AECF}" dt="2024-07-31T06:00:30.311" v="952" actId="478"/>
          <ac:spMkLst>
            <pc:docMk/>
            <pc:sldMk cId="3803956520" sldId="275"/>
            <ac:spMk id="8" creationId="{7055693B-553D-F74A-C59F-39531E082052}"/>
          </ac:spMkLst>
        </pc:spChg>
        <pc:spChg chg="del">
          <ac:chgData name="Sai Nikhil Kunapareddy" userId="f7523840-c482-495c-8434-191af089727d" providerId="ADAL" clId="{3CB42BD8-4131-7E43-859F-0ED3C3A9AECF}" dt="2024-07-31T06:00:34.990" v="954" actId="478"/>
          <ac:spMkLst>
            <pc:docMk/>
            <pc:sldMk cId="3803956520" sldId="275"/>
            <ac:spMk id="10" creationId="{EEFDAABF-665C-79C8-2D3F-1846AD3D0E71}"/>
          </ac:spMkLst>
        </pc:spChg>
        <pc:spChg chg="add del mod">
          <ac:chgData name="Sai Nikhil Kunapareddy" userId="f7523840-c482-495c-8434-191af089727d" providerId="ADAL" clId="{3CB42BD8-4131-7E43-859F-0ED3C3A9AECF}" dt="2024-07-31T06:02:36.738" v="968" actId="478"/>
          <ac:spMkLst>
            <pc:docMk/>
            <pc:sldMk cId="3803956520" sldId="275"/>
            <ac:spMk id="11" creationId="{6E03784A-3F7F-56F7-2F15-BE48F3C76B40}"/>
          </ac:spMkLst>
        </pc:spChg>
        <pc:spChg chg="add del mod">
          <ac:chgData name="Sai Nikhil Kunapareddy" userId="f7523840-c482-495c-8434-191af089727d" providerId="ADAL" clId="{3CB42BD8-4131-7E43-859F-0ED3C3A9AECF}" dt="2024-07-31T06:02:36.738" v="968" actId="478"/>
          <ac:spMkLst>
            <pc:docMk/>
            <pc:sldMk cId="3803956520" sldId="275"/>
            <ac:spMk id="12" creationId="{4AB189DA-9059-0E4F-AEC3-345456D2248D}"/>
          </ac:spMkLst>
        </pc:spChg>
        <pc:spChg chg="add mod">
          <ac:chgData name="Sai Nikhil Kunapareddy" userId="f7523840-c482-495c-8434-191af089727d" providerId="ADAL" clId="{3CB42BD8-4131-7E43-859F-0ED3C3A9AECF}" dt="2024-07-31T06:02:39.747" v="970" actId="20577"/>
          <ac:spMkLst>
            <pc:docMk/>
            <pc:sldMk cId="3803956520" sldId="275"/>
            <ac:spMk id="13" creationId="{B1692253-29AF-B38E-4365-F5844EB3DBBC}"/>
          </ac:spMkLst>
        </pc:spChg>
        <pc:spChg chg="add mod">
          <ac:chgData name="Sai Nikhil Kunapareddy" userId="f7523840-c482-495c-8434-191af089727d" providerId="ADAL" clId="{3CB42BD8-4131-7E43-859F-0ED3C3A9AECF}" dt="2024-07-31T06:02:37.627" v="969"/>
          <ac:spMkLst>
            <pc:docMk/>
            <pc:sldMk cId="3803956520" sldId="275"/>
            <ac:spMk id="14" creationId="{0ACFDF14-1C18-E80F-F26A-28246375944C}"/>
          </ac:spMkLst>
        </pc:spChg>
        <pc:spChg chg="add mod">
          <ac:chgData name="Sai Nikhil Kunapareddy" userId="f7523840-c482-495c-8434-191af089727d" providerId="ADAL" clId="{3CB42BD8-4131-7E43-859F-0ED3C3A9AECF}" dt="2024-07-31T06:05:52.816" v="1005" actId="1076"/>
          <ac:spMkLst>
            <pc:docMk/>
            <pc:sldMk cId="3803956520" sldId="275"/>
            <ac:spMk id="16" creationId="{A7973586-DDD7-1B35-C796-BB26ABE10081}"/>
          </ac:spMkLst>
        </pc:spChg>
        <pc:picChg chg="del">
          <ac:chgData name="Sai Nikhil Kunapareddy" userId="f7523840-c482-495c-8434-191af089727d" providerId="ADAL" clId="{3CB42BD8-4131-7E43-859F-0ED3C3A9AECF}" dt="2024-07-31T06:03:14.617" v="976" actId="478"/>
          <ac:picMkLst>
            <pc:docMk/>
            <pc:sldMk cId="3803956520" sldId="275"/>
            <ac:picMk id="5" creationId="{4BC835EB-874E-EDD7-A4E3-8637A441DD5E}"/>
          </ac:picMkLst>
        </pc:picChg>
        <pc:picChg chg="add del mod">
          <ac:chgData name="Sai Nikhil Kunapareddy" userId="f7523840-c482-495c-8434-191af089727d" providerId="ADAL" clId="{3CB42BD8-4131-7E43-859F-0ED3C3A9AECF}" dt="2024-07-31T05:19:24.664" v="178" actId="478"/>
          <ac:picMkLst>
            <pc:docMk/>
            <pc:sldMk cId="3803956520" sldId="275"/>
            <ac:picMk id="9" creationId="{9EC394B1-2615-59B5-C63A-CC7654C37656}"/>
          </ac:picMkLst>
        </pc:picChg>
        <pc:picChg chg="add mod">
          <ac:chgData name="Sai Nikhil Kunapareddy" userId="f7523840-c482-495c-8434-191af089727d" providerId="ADAL" clId="{3CB42BD8-4131-7E43-859F-0ED3C3A9AECF}" dt="2024-07-31T06:03:41.813" v="977" actId="14826"/>
          <ac:picMkLst>
            <pc:docMk/>
            <pc:sldMk cId="3803956520" sldId="275"/>
            <ac:picMk id="15" creationId="{07AA63E2-C5F2-D739-6D5C-0CDA00D6D8B2}"/>
          </ac:picMkLst>
        </pc:picChg>
      </pc:sldChg>
      <pc:sldChg chg="addSp delSp modSp mod">
        <pc:chgData name="Sai Nikhil Kunapareddy" userId="f7523840-c482-495c-8434-191af089727d" providerId="ADAL" clId="{3CB42BD8-4131-7E43-859F-0ED3C3A9AECF}" dt="2024-07-31T06:06:08.780" v="1007" actId="1076"/>
        <pc:sldMkLst>
          <pc:docMk/>
          <pc:sldMk cId="607726316" sldId="276"/>
        </pc:sldMkLst>
        <pc:spChg chg="add mod">
          <ac:chgData name="Sai Nikhil Kunapareddy" userId="f7523840-c482-495c-8434-191af089727d" providerId="ADAL" clId="{3CB42BD8-4131-7E43-859F-0ED3C3A9AECF}" dt="2024-07-31T06:04:03.678" v="982" actId="20577"/>
          <ac:spMkLst>
            <pc:docMk/>
            <pc:sldMk cId="607726316" sldId="276"/>
            <ac:spMk id="6" creationId="{B80F46EA-AF78-8165-49AB-EA5B7ECE15D6}"/>
          </ac:spMkLst>
        </pc:spChg>
        <pc:spChg chg="add mod">
          <ac:chgData name="Sai Nikhil Kunapareddy" userId="f7523840-c482-495c-8434-191af089727d" providerId="ADAL" clId="{3CB42BD8-4131-7E43-859F-0ED3C3A9AECF}" dt="2024-07-31T06:03:58.625" v="978"/>
          <ac:spMkLst>
            <pc:docMk/>
            <pc:sldMk cId="607726316" sldId="276"/>
            <ac:spMk id="7" creationId="{DE3D65DF-8742-2081-16AF-A5F6D09955B4}"/>
          </ac:spMkLst>
        </pc:spChg>
        <pc:spChg chg="del mod">
          <ac:chgData name="Sai Nikhil Kunapareddy" userId="f7523840-c482-495c-8434-191af089727d" providerId="ADAL" clId="{3CB42BD8-4131-7E43-859F-0ED3C3A9AECF}" dt="2024-07-31T06:02:58.227" v="972" actId="478"/>
          <ac:spMkLst>
            <pc:docMk/>
            <pc:sldMk cId="607726316" sldId="276"/>
            <ac:spMk id="8" creationId="{7055693B-553D-F74A-C59F-39531E082052}"/>
          </ac:spMkLst>
        </pc:spChg>
        <pc:spChg chg="del">
          <ac:chgData name="Sai Nikhil Kunapareddy" userId="f7523840-c482-495c-8434-191af089727d" providerId="ADAL" clId="{3CB42BD8-4131-7E43-859F-0ED3C3A9AECF}" dt="2024-07-31T06:03:01.095" v="974" actId="478"/>
          <ac:spMkLst>
            <pc:docMk/>
            <pc:sldMk cId="607726316" sldId="276"/>
            <ac:spMk id="9" creationId="{5192F354-67C5-EAA3-12D1-A98845E4F529}"/>
          </ac:spMkLst>
        </pc:spChg>
        <pc:spChg chg="del">
          <ac:chgData name="Sai Nikhil Kunapareddy" userId="f7523840-c482-495c-8434-191af089727d" providerId="ADAL" clId="{3CB42BD8-4131-7E43-859F-0ED3C3A9AECF}" dt="2024-07-31T06:02:59.144" v="973" actId="478"/>
          <ac:spMkLst>
            <pc:docMk/>
            <pc:sldMk cId="607726316" sldId="276"/>
            <ac:spMk id="10" creationId="{5A2A19A4-E92F-FA6F-1877-E99ECE3B715A}"/>
          </ac:spMkLst>
        </pc:spChg>
        <pc:spChg chg="add mod">
          <ac:chgData name="Sai Nikhil Kunapareddy" userId="f7523840-c482-495c-8434-191af089727d" providerId="ADAL" clId="{3CB42BD8-4131-7E43-859F-0ED3C3A9AECF}" dt="2024-07-31T06:06:08.780" v="1007" actId="1076"/>
          <ac:spMkLst>
            <pc:docMk/>
            <pc:sldMk cId="607726316" sldId="276"/>
            <ac:spMk id="12" creationId="{E2B8A38F-E12A-095E-A474-28474F33D0B4}"/>
          </ac:spMkLst>
        </pc:spChg>
        <pc:picChg chg="add del mod">
          <ac:chgData name="Sai Nikhil Kunapareddy" userId="f7523840-c482-495c-8434-191af089727d" providerId="ADAL" clId="{3CB42BD8-4131-7E43-859F-0ED3C3A9AECF}" dt="2024-07-31T05:19:30.992" v="179" actId="478"/>
          <ac:picMkLst>
            <pc:docMk/>
            <pc:sldMk cId="607726316" sldId="276"/>
            <ac:picMk id="2" creationId="{025396AB-91D0-FD30-6FD8-A5EE32AE40E4}"/>
          </ac:picMkLst>
        </pc:picChg>
        <pc:picChg chg="add mod">
          <ac:chgData name="Sai Nikhil Kunapareddy" userId="f7523840-c482-495c-8434-191af089727d" providerId="ADAL" clId="{3CB42BD8-4131-7E43-859F-0ED3C3A9AECF}" dt="2024-07-31T06:04:24.741" v="986" actId="1076"/>
          <ac:picMkLst>
            <pc:docMk/>
            <pc:sldMk cId="607726316" sldId="276"/>
            <ac:picMk id="4" creationId="{9C67CD54-0110-FC86-21E0-04C08B43D436}"/>
          </ac:picMkLst>
        </pc:picChg>
        <pc:picChg chg="del">
          <ac:chgData name="Sai Nikhil Kunapareddy" userId="f7523840-c482-495c-8434-191af089727d" providerId="ADAL" clId="{3CB42BD8-4131-7E43-859F-0ED3C3A9AECF}" dt="2024-07-31T06:04:17.327" v="984" actId="478"/>
          <ac:picMkLst>
            <pc:docMk/>
            <pc:sldMk cId="607726316" sldId="276"/>
            <ac:picMk id="5" creationId="{4BC835EB-874E-EDD7-A4E3-8637A441DD5E}"/>
          </ac:picMkLst>
        </pc:picChg>
        <pc:picChg chg="add mod">
          <ac:chgData name="Sai Nikhil Kunapareddy" userId="f7523840-c482-495c-8434-191af089727d" providerId="ADAL" clId="{3CB42BD8-4131-7E43-859F-0ED3C3A9AECF}" dt="2024-07-31T06:04:21.348" v="985" actId="14826"/>
          <ac:picMkLst>
            <pc:docMk/>
            <pc:sldMk cId="607726316" sldId="276"/>
            <ac:picMk id="11" creationId="{891AB80E-EA19-9099-AB4B-7BEB39027C12}"/>
          </ac:picMkLst>
        </pc:picChg>
      </pc:sldChg>
      <pc:sldChg chg="addSp delSp modSp mod">
        <pc:chgData name="Sai Nikhil Kunapareddy" userId="f7523840-c482-495c-8434-191af089727d" providerId="ADAL" clId="{3CB42BD8-4131-7E43-859F-0ED3C3A9AECF}" dt="2024-07-31T06:07:29.655" v="1018" actId="1076"/>
        <pc:sldMkLst>
          <pc:docMk/>
          <pc:sldMk cId="2780887596" sldId="277"/>
        </pc:sldMkLst>
        <pc:spChg chg="del">
          <ac:chgData name="Sai Nikhil Kunapareddy" userId="f7523840-c482-495c-8434-191af089727d" providerId="ADAL" clId="{3CB42BD8-4131-7E43-859F-0ED3C3A9AECF}" dt="2024-07-31T06:04:44.535" v="987" actId="478"/>
          <ac:spMkLst>
            <pc:docMk/>
            <pc:sldMk cId="2780887596" sldId="277"/>
            <ac:spMk id="2" creationId="{B28F2774-EA88-5429-4DBF-03924754ECE1}"/>
          </ac:spMkLst>
        </pc:spChg>
        <pc:spChg chg="del">
          <ac:chgData name="Sai Nikhil Kunapareddy" userId="f7523840-c482-495c-8434-191af089727d" providerId="ADAL" clId="{3CB42BD8-4131-7E43-859F-0ED3C3A9AECF}" dt="2024-07-31T06:07:25.883" v="1017" actId="478"/>
          <ac:spMkLst>
            <pc:docMk/>
            <pc:sldMk cId="2780887596" sldId="277"/>
            <ac:spMk id="4" creationId="{CD471E6F-ECD6-ED89-41B6-7FC9FA69DD05}"/>
          </ac:spMkLst>
        </pc:spChg>
        <pc:spChg chg="add mod">
          <ac:chgData name="Sai Nikhil Kunapareddy" userId="f7523840-c482-495c-8434-191af089727d" providerId="ADAL" clId="{3CB42BD8-4131-7E43-859F-0ED3C3A9AECF}" dt="2024-07-31T06:05:02.534" v="999" actId="14100"/>
          <ac:spMkLst>
            <pc:docMk/>
            <pc:sldMk cId="2780887596" sldId="277"/>
            <ac:spMk id="7" creationId="{20CA063F-B9EF-7067-A90B-3F31E851A618}"/>
          </ac:spMkLst>
        </pc:spChg>
        <pc:spChg chg="del">
          <ac:chgData name="Sai Nikhil Kunapareddy" userId="f7523840-c482-495c-8434-191af089727d" providerId="ADAL" clId="{3CB42BD8-4131-7E43-859F-0ED3C3A9AECF}" dt="2024-07-31T06:04:46.444" v="988" actId="478"/>
          <ac:spMkLst>
            <pc:docMk/>
            <pc:sldMk cId="2780887596" sldId="277"/>
            <ac:spMk id="8" creationId="{7055693B-553D-F74A-C59F-39531E082052}"/>
          </ac:spMkLst>
        </pc:spChg>
        <pc:spChg chg="del">
          <ac:chgData name="Sai Nikhil Kunapareddy" userId="f7523840-c482-495c-8434-191af089727d" providerId="ADAL" clId="{3CB42BD8-4131-7E43-859F-0ED3C3A9AECF}" dt="2024-07-31T06:04:48.156" v="989" actId="478"/>
          <ac:spMkLst>
            <pc:docMk/>
            <pc:sldMk cId="2780887596" sldId="277"/>
            <ac:spMk id="9" creationId="{5192F354-67C5-EAA3-12D1-A98845E4F529}"/>
          </ac:spMkLst>
        </pc:spChg>
        <pc:spChg chg="add mod">
          <ac:chgData name="Sai Nikhil Kunapareddy" userId="f7523840-c482-495c-8434-191af089727d" providerId="ADAL" clId="{3CB42BD8-4131-7E43-859F-0ED3C3A9AECF}" dt="2024-07-31T06:04:49.640" v="990"/>
          <ac:spMkLst>
            <pc:docMk/>
            <pc:sldMk cId="2780887596" sldId="277"/>
            <ac:spMk id="10" creationId="{D4F4ED82-9C78-09A5-B84E-48C0FA567D3E}"/>
          </ac:spMkLst>
        </pc:spChg>
        <pc:spChg chg="add mod">
          <ac:chgData name="Sai Nikhil Kunapareddy" userId="f7523840-c482-495c-8434-191af089727d" providerId="ADAL" clId="{3CB42BD8-4131-7E43-859F-0ED3C3A9AECF}" dt="2024-07-31T06:07:29.655" v="1018" actId="1076"/>
          <ac:spMkLst>
            <pc:docMk/>
            <pc:sldMk cId="2780887596" sldId="277"/>
            <ac:spMk id="12" creationId="{FB99583B-A2E8-72CC-5553-02B591F83D09}"/>
          </ac:spMkLst>
        </pc:spChg>
        <pc:picChg chg="del">
          <ac:chgData name="Sai Nikhil Kunapareddy" userId="f7523840-c482-495c-8434-191af089727d" providerId="ADAL" clId="{3CB42BD8-4131-7E43-859F-0ED3C3A9AECF}" dt="2024-07-31T06:05:05.767" v="1000" actId="478"/>
          <ac:picMkLst>
            <pc:docMk/>
            <pc:sldMk cId="2780887596" sldId="277"/>
            <ac:picMk id="5" creationId="{4BC835EB-874E-EDD7-A4E3-8637A441DD5E}"/>
          </ac:picMkLst>
        </pc:picChg>
        <pc:picChg chg="add mod">
          <ac:chgData name="Sai Nikhil Kunapareddy" userId="f7523840-c482-495c-8434-191af089727d" providerId="ADAL" clId="{3CB42BD8-4131-7E43-859F-0ED3C3A9AECF}" dt="2024-07-31T06:05:12.806" v="1002" actId="1076"/>
          <ac:picMkLst>
            <pc:docMk/>
            <pc:sldMk cId="2780887596" sldId="277"/>
            <ac:picMk id="6" creationId="{0C1F7BD8-962B-7E38-FE9A-9BBE6197D745}"/>
          </ac:picMkLst>
        </pc:picChg>
        <pc:picChg chg="add mod">
          <ac:chgData name="Sai Nikhil Kunapareddy" userId="f7523840-c482-495c-8434-191af089727d" providerId="ADAL" clId="{3CB42BD8-4131-7E43-859F-0ED3C3A9AECF}" dt="2024-07-31T06:05:17.744" v="1003" actId="14826"/>
          <ac:picMkLst>
            <pc:docMk/>
            <pc:sldMk cId="2780887596" sldId="277"/>
            <ac:picMk id="11" creationId="{1C29766B-32E3-98D6-6796-9647EA2A9DB0}"/>
          </ac:picMkLst>
        </pc:picChg>
      </pc:sldChg>
      <pc:sldChg chg="addSp delSp modSp mod">
        <pc:chgData name="Sai Nikhil Kunapareddy" userId="f7523840-c482-495c-8434-191af089727d" providerId="ADAL" clId="{3CB42BD8-4131-7E43-859F-0ED3C3A9AECF}" dt="2024-07-31T06:30:24.396" v="1279" actId="1076"/>
        <pc:sldMkLst>
          <pc:docMk/>
          <pc:sldMk cId="3189330099" sldId="278"/>
        </pc:sldMkLst>
        <pc:spChg chg="mod">
          <ac:chgData name="Sai Nikhil Kunapareddy" userId="f7523840-c482-495c-8434-191af089727d" providerId="ADAL" clId="{3CB42BD8-4131-7E43-859F-0ED3C3A9AECF}" dt="2024-07-31T06:07:14.832" v="1014" actId="1076"/>
          <ac:spMkLst>
            <pc:docMk/>
            <pc:sldMk cId="3189330099" sldId="278"/>
            <ac:spMk id="4" creationId="{F03151A1-32A4-BA08-3BA2-C195A2F2C07B}"/>
          </ac:spMkLst>
        </pc:spChg>
        <pc:spChg chg="add mod">
          <ac:chgData name="Sai Nikhil Kunapareddy" userId="f7523840-c482-495c-8434-191af089727d" providerId="ADAL" clId="{3CB42BD8-4131-7E43-859F-0ED3C3A9AECF}" dt="2024-07-31T06:08:26.839" v="1029" actId="1076"/>
          <ac:spMkLst>
            <pc:docMk/>
            <pc:sldMk cId="3189330099" sldId="278"/>
            <ac:spMk id="7" creationId="{F4DF35BD-BB27-1696-A270-6DF09F738F02}"/>
          </ac:spMkLst>
        </pc:spChg>
        <pc:spChg chg="add mod">
          <ac:chgData name="Sai Nikhil Kunapareddy" userId="f7523840-c482-495c-8434-191af089727d" providerId="ADAL" clId="{3CB42BD8-4131-7E43-859F-0ED3C3A9AECF}" dt="2024-07-31T06:10:58.723" v="1070" actId="1076"/>
          <ac:spMkLst>
            <pc:docMk/>
            <pc:sldMk cId="3189330099" sldId="278"/>
            <ac:spMk id="8" creationId="{D7C8B2A8-ADA5-4E98-1B8F-C143D32FF065}"/>
          </ac:spMkLst>
        </pc:spChg>
        <pc:spChg chg="add mod">
          <ac:chgData name="Sai Nikhil Kunapareddy" userId="f7523840-c482-495c-8434-191af089727d" providerId="ADAL" clId="{3CB42BD8-4131-7E43-859F-0ED3C3A9AECF}" dt="2024-07-31T06:09:43.089" v="1067" actId="1076"/>
          <ac:spMkLst>
            <pc:docMk/>
            <pc:sldMk cId="3189330099" sldId="278"/>
            <ac:spMk id="9" creationId="{EEEFF250-EA5F-3B3A-F5FF-7D60EC31D5B9}"/>
          </ac:spMkLst>
        </pc:spChg>
        <pc:spChg chg="add mod">
          <ac:chgData name="Sai Nikhil Kunapareddy" userId="f7523840-c482-495c-8434-191af089727d" providerId="ADAL" clId="{3CB42BD8-4131-7E43-859F-0ED3C3A9AECF}" dt="2024-07-31T06:09:41.037" v="1066" actId="1076"/>
          <ac:spMkLst>
            <pc:docMk/>
            <pc:sldMk cId="3189330099" sldId="278"/>
            <ac:spMk id="10" creationId="{642FDCBF-9B7A-9BA9-2CE0-4EDCC18E291E}"/>
          </ac:spMkLst>
        </pc:spChg>
        <pc:spChg chg="add del mod">
          <ac:chgData name="Sai Nikhil Kunapareddy" userId="f7523840-c482-495c-8434-191af089727d" providerId="ADAL" clId="{3CB42BD8-4131-7E43-859F-0ED3C3A9AECF}" dt="2024-07-31T06:25:13.285" v="1073" actId="478"/>
          <ac:spMkLst>
            <pc:docMk/>
            <pc:sldMk cId="3189330099" sldId="278"/>
            <ac:spMk id="11" creationId="{80DC0B91-8C9C-BA0A-D7F3-00E5479F4041}"/>
          </ac:spMkLst>
        </pc:spChg>
        <pc:spChg chg="add mod">
          <ac:chgData name="Sai Nikhil Kunapareddy" userId="f7523840-c482-495c-8434-191af089727d" providerId="ADAL" clId="{3CB42BD8-4131-7E43-859F-0ED3C3A9AECF}" dt="2024-07-31T06:28:43.045" v="1225" actId="1076"/>
          <ac:spMkLst>
            <pc:docMk/>
            <pc:sldMk cId="3189330099" sldId="278"/>
            <ac:spMk id="12" creationId="{44FE252E-9DDD-B990-4270-88CEED3A3797}"/>
          </ac:spMkLst>
        </pc:spChg>
        <pc:spChg chg="add mod">
          <ac:chgData name="Sai Nikhil Kunapareddy" userId="f7523840-c482-495c-8434-191af089727d" providerId="ADAL" clId="{3CB42BD8-4131-7E43-859F-0ED3C3A9AECF}" dt="2024-07-31T06:28:54.218" v="1228" actId="1076"/>
          <ac:spMkLst>
            <pc:docMk/>
            <pc:sldMk cId="3189330099" sldId="278"/>
            <ac:spMk id="13" creationId="{41071E3E-D2D2-E73A-6FA1-A7BB8C11CEFC}"/>
          </ac:spMkLst>
        </pc:spChg>
        <pc:spChg chg="add mod">
          <ac:chgData name="Sai Nikhil Kunapareddy" userId="f7523840-c482-495c-8434-191af089727d" providerId="ADAL" clId="{3CB42BD8-4131-7E43-859F-0ED3C3A9AECF}" dt="2024-07-31T06:28:10.984" v="1219" actId="255"/>
          <ac:spMkLst>
            <pc:docMk/>
            <pc:sldMk cId="3189330099" sldId="278"/>
            <ac:spMk id="14" creationId="{CE2E8257-04B5-F3C2-26ED-93BE64B2B463}"/>
          </ac:spMkLst>
        </pc:spChg>
        <pc:spChg chg="add mod">
          <ac:chgData name="Sai Nikhil Kunapareddy" userId="f7523840-c482-495c-8434-191af089727d" providerId="ADAL" clId="{3CB42BD8-4131-7E43-859F-0ED3C3A9AECF}" dt="2024-07-31T06:29:28.003" v="1261" actId="1076"/>
          <ac:spMkLst>
            <pc:docMk/>
            <pc:sldMk cId="3189330099" sldId="278"/>
            <ac:spMk id="15" creationId="{31F83E0D-B90E-F183-0C60-A49AF64321D9}"/>
          </ac:spMkLst>
        </pc:spChg>
        <pc:spChg chg="add mod">
          <ac:chgData name="Sai Nikhil Kunapareddy" userId="f7523840-c482-495c-8434-191af089727d" providerId="ADAL" clId="{3CB42BD8-4131-7E43-859F-0ED3C3A9AECF}" dt="2024-07-31T06:30:24.396" v="1279" actId="1076"/>
          <ac:spMkLst>
            <pc:docMk/>
            <pc:sldMk cId="3189330099" sldId="278"/>
            <ac:spMk id="16" creationId="{9D241567-8AF6-35D9-4BA8-77F9D55A9D65}"/>
          </ac:spMkLst>
        </pc:spChg>
        <pc:picChg chg="mod">
          <ac:chgData name="Sai Nikhil Kunapareddy" userId="f7523840-c482-495c-8434-191af089727d" providerId="ADAL" clId="{3CB42BD8-4131-7E43-859F-0ED3C3A9AECF}" dt="2024-07-31T06:29:16.845" v="1260" actId="1076"/>
          <ac:picMkLst>
            <pc:docMk/>
            <pc:sldMk cId="3189330099" sldId="278"/>
            <ac:picMk id="3" creationId="{FF2777CD-F260-7717-C5EC-CF9D95C0D39B}"/>
          </ac:picMkLst>
        </pc:picChg>
        <pc:picChg chg="del mod">
          <ac:chgData name="Sai Nikhil Kunapareddy" userId="f7523840-c482-495c-8434-191af089727d" providerId="ADAL" clId="{3CB42BD8-4131-7E43-859F-0ED3C3A9AECF}" dt="2024-07-31T06:06:38.563" v="1009" actId="478"/>
          <ac:picMkLst>
            <pc:docMk/>
            <pc:sldMk cId="3189330099" sldId="278"/>
            <ac:picMk id="5" creationId="{4BC835EB-874E-EDD7-A4E3-8637A441DD5E}"/>
          </ac:picMkLst>
        </pc:picChg>
        <pc:picChg chg="add del mod">
          <ac:chgData name="Sai Nikhil Kunapareddy" userId="f7523840-c482-495c-8434-191af089727d" providerId="ADAL" clId="{3CB42BD8-4131-7E43-859F-0ED3C3A9AECF}" dt="2024-07-31T06:06:48.515" v="1012" actId="478"/>
          <ac:picMkLst>
            <pc:docMk/>
            <pc:sldMk cId="3189330099" sldId="278"/>
            <ac:picMk id="6" creationId="{AFD8F782-E1D5-A583-3DAB-9EEE9485A1C0}"/>
          </ac:picMkLst>
        </pc:picChg>
      </pc:sldChg>
      <pc:sldChg chg="addSp delSp modSp mod">
        <pc:chgData name="Sai Nikhil Kunapareddy" userId="f7523840-c482-495c-8434-191af089727d" providerId="ADAL" clId="{3CB42BD8-4131-7E43-859F-0ED3C3A9AECF}" dt="2024-07-31T06:37:22.683" v="1456" actId="478"/>
        <pc:sldMkLst>
          <pc:docMk/>
          <pc:sldMk cId="3454976260" sldId="279"/>
        </pc:sldMkLst>
        <pc:spChg chg="add del mod">
          <ac:chgData name="Sai Nikhil Kunapareddy" userId="f7523840-c482-495c-8434-191af089727d" providerId="ADAL" clId="{3CB42BD8-4131-7E43-859F-0ED3C3A9AECF}" dt="2024-07-31T05:11:11.277" v="49" actId="478"/>
          <ac:spMkLst>
            <pc:docMk/>
            <pc:sldMk cId="3454976260" sldId="279"/>
            <ac:spMk id="2" creationId="{5DB5E459-4C4C-E35D-B7CE-9E705A247696}"/>
          </ac:spMkLst>
        </pc:spChg>
        <pc:spChg chg="mod">
          <ac:chgData name="Sai Nikhil Kunapareddy" userId="f7523840-c482-495c-8434-191af089727d" providerId="ADAL" clId="{3CB42BD8-4131-7E43-859F-0ED3C3A9AECF}" dt="2024-07-31T05:20:58.051" v="186" actId="1076"/>
          <ac:spMkLst>
            <pc:docMk/>
            <pc:sldMk cId="3454976260" sldId="279"/>
            <ac:spMk id="4" creationId="{F75956C7-EC55-D498-4AF6-E4087966A840}"/>
          </ac:spMkLst>
        </pc:spChg>
        <pc:spChg chg="add del mod">
          <ac:chgData name="Sai Nikhil Kunapareddy" userId="f7523840-c482-495c-8434-191af089727d" providerId="ADAL" clId="{3CB42BD8-4131-7E43-859F-0ED3C3A9AECF}" dt="2024-07-31T06:37:22.683" v="1456" actId="478"/>
          <ac:spMkLst>
            <pc:docMk/>
            <pc:sldMk cId="3454976260" sldId="279"/>
            <ac:spMk id="5" creationId="{6F113C6A-EF0C-3CD4-3224-A76A97C078FC}"/>
          </ac:spMkLst>
        </pc:spChg>
        <pc:spChg chg="add mod">
          <ac:chgData name="Sai Nikhil Kunapareddy" userId="f7523840-c482-495c-8434-191af089727d" providerId="ADAL" clId="{3CB42BD8-4131-7E43-859F-0ED3C3A9AECF}" dt="2024-07-31T06:36:36.633" v="1441" actId="1038"/>
          <ac:spMkLst>
            <pc:docMk/>
            <pc:sldMk cId="3454976260" sldId="279"/>
            <ac:spMk id="6" creationId="{0CE6D2B6-4EEE-D4C8-3772-82B0689C272B}"/>
          </ac:spMkLst>
        </pc:spChg>
        <pc:spChg chg="add mod">
          <ac:chgData name="Sai Nikhil Kunapareddy" userId="f7523840-c482-495c-8434-191af089727d" providerId="ADAL" clId="{3CB42BD8-4131-7E43-859F-0ED3C3A9AECF}" dt="2024-07-31T06:36:42.641" v="1442"/>
          <ac:spMkLst>
            <pc:docMk/>
            <pc:sldMk cId="3454976260" sldId="279"/>
            <ac:spMk id="7" creationId="{3BD860D4-5E64-A640-7E4A-98464502CE06}"/>
          </ac:spMkLst>
        </pc:spChg>
        <pc:spChg chg="mod">
          <ac:chgData name="Sai Nikhil Kunapareddy" userId="f7523840-c482-495c-8434-191af089727d" providerId="ADAL" clId="{3CB42BD8-4131-7E43-859F-0ED3C3A9AECF}" dt="2024-07-31T06:36:36.633" v="1441" actId="1038"/>
          <ac:spMkLst>
            <pc:docMk/>
            <pc:sldMk cId="3454976260" sldId="279"/>
            <ac:spMk id="8" creationId="{96A79401-7C88-1EEC-A20F-8EF9ABD2A341}"/>
          </ac:spMkLst>
        </pc:spChg>
        <pc:spChg chg="mod">
          <ac:chgData name="Sai Nikhil Kunapareddy" userId="f7523840-c482-495c-8434-191af089727d" providerId="ADAL" clId="{3CB42BD8-4131-7E43-859F-0ED3C3A9AECF}" dt="2024-07-31T05:21:51.145" v="296" actId="1076"/>
          <ac:spMkLst>
            <pc:docMk/>
            <pc:sldMk cId="3454976260" sldId="279"/>
            <ac:spMk id="9" creationId="{CCA19F46-F4E0-45EB-035D-ECC63B0CAB8C}"/>
          </ac:spMkLst>
        </pc:spChg>
        <pc:spChg chg="mod">
          <ac:chgData name="Sai Nikhil Kunapareddy" userId="f7523840-c482-495c-8434-191af089727d" providerId="ADAL" clId="{3CB42BD8-4131-7E43-859F-0ED3C3A9AECF}" dt="2024-07-31T05:22:28.145" v="365" actId="1076"/>
          <ac:spMkLst>
            <pc:docMk/>
            <pc:sldMk cId="3454976260" sldId="279"/>
            <ac:spMk id="10" creationId="{6747BE2A-CBED-308E-C5AE-96E9B533D840}"/>
          </ac:spMkLst>
        </pc:spChg>
        <pc:spChg chg="add del">
          <ac:chgData name="Sai Nikhil Kunapareddy" userId="f7523840-c482-495c-8434-191af089727d" providerId="ADAL" clId="{3CB42BD8-4131-7E43-859F-0ED3C3A9AECF}" dt="2024-07-31T05:11:08.254" v="48" actId="478"/>
          <ac:spMkLst>
            <pc:docMk/>
            <pc:sldMk cId="3454976260" sldId="279"/>
            <ac:spMk id="11" creationId="{E50FC8CD-2F65-98F0-9F30-22CEB64CB5EE}"/>
          </ac:spMkLst>
        </pc:spChg>
        <pc:spChg chg="del">
          <ac:chgData name="Sai Nikhil Kunapareddy" userId="f7523840-c482-495c-8434-191af089727d" providerId="ADAL" clId="{3CB42BD8-4131-7E43-859F-0ED3C3A9AECF}" dt="2024-07-31T05:12:10.946" v="114" actId="478"/>
          <ac:spMkLst>
            <pc:docMk/>
            <pc:sldMk cId="3454976260" sldId="279"/>
            <ac:spMk id="14" creationId="{D47AFECE-CB29-C4DD-D123-103B2E5651C3}"/>
          </ac:spMkLst>
        </pc:spChg>
        <pc:picChg chg="mod">
          <ac:chgData name="Sai Nikhil Kunapareddy" userId="f7523840-c482-495c-8434-191af089727d" providerId="ADAL" clId="{3CB42BD8-4131-7E43-859F-0ED3C3A9AECF}" dt="2024-07-31T05:08:29.285" v="28"/>
          <ac:picMkLst>
            <pc:docMk/>
            <pc:sldMk cId="3454976260" sldId="279"/>
            <ac:picMk id="3" creationId="{FF2777CD-F260-7717-C5EC-CF9D95C0D39B}"/>
          </ac:picMkLst>
        </pc:picChg>
        <pc:picChg chg="del">
          <ac:chgData name="Sai Nikhil Kunapareddy" userId="f7523840-c482-495c-8434-191af089727d" providerId="ADAL" clId="{3CB42BD8-4131-7E43-859F-0ED3C3A9AECF}" dt="2024-07-31T06:37:21.319" v="1455" actId="478"/>
          <ac:picMkLst>
            <pc:docMk/>
            <pc:sldMk cId="3454976260" sldId="279"/>
            <ac:picMk id="13" creationId="{EF56D91F-BF02-2919-A4B1-3048086F5C32}"/>
          </ac:picMkLst>
        </pc:picChg>
      </pc:sldChg>
      <pc:sldChg chg="addSp delSp modSp add mod">
        <pc:chgData name="Sai Nikhil Kunapareddy" userId="f7523840-c482-495c-8434-191af089727d" providerId="ADAL" clId="{3CB42BD8-4131-7E43-859F-0ED3C3A9AECF}" dt="2024-07-31T05:34:53.177" v="550" actId="1076"/>
        <pc:sldMkLst>
          <pc:docMk/>
          <pc:sldMk cId="3544963486" sldId="280"/>
        </pc:sldMkLst>
        <pc:spChg chg="mod">
          <ac:chgData name="Sai Nikhil Kunapareddy" userId="f7523840-c482-495c-8434-191af089727d" providerId="ADAL" clId="{3CB42BD8-4131-7E43-859F-0ED3C3A9AECF}" dt="2024-07-31T05:31:07.910" v="471" actId="207"/>
          <ac:spMkLst>
            <pc:docMk/>
            <pc:sldMk cId="3544963486" sldId="280"/>
            <ac:spMk id="2" creationId="{6052DEA8-9A23-AACF-0FD3-6101378777C0}"/>
          </ac:spMkLst>
        </pc:spChg>
        <pc:spChg chg="mod">
          <ac:chgData name="Sai Nikhil Kunapareddy" userId="f7523840-c482-495c-8434-191af089727d" providerId="ADAL" clId="{3CB42BD8-4131-7E43-859F-0ED3C3A9AECF}" dt="2024-07-31T05:32:21.341" v="520" actId="1076"/>
          <ac:spMkLst>
            <pc:docMk/>
            <pc:sldMk cId="3544963486" sldId="280"/>
            <ac:spMk id="4" creationId="{C65322B9-C18C-0E06-A24E-1A89D6D0B3D1}"/>
          </ac:spMkLst>
        </pc:spChg>
        <pc:spChg chg="mod">
          <ac:chgData name="Sai Nikhil Kunapareddy" userId="f7523840-c482-495c-8434-191af089727d" providerId="ADAL" clId="{3CB42BD8-4131-7E43-859F-0ED3C3A9AECF}" dt="2024-07-31T05:31:10.834" v="472" actId="207"/>
          <ac:spMkLst>
            <pc:docMk/>
            <pc:sldMk cId="3544963486" sldId="280"/>
            <ac:spMk id="5" creationId="{B1E0400B-6363-D398-D318-D1C4FC3378EB}"/>
          </ac:spMkLst>
        </pc:spChg>
        <pc:spChg chg="del">
          <ac:chgData name="Sai Nikhil Kunapareddy" userId="f7523840-c482-495c-8434-191af089727d" providerId="ADAL" clId="{3CB42BD8-4131-7E43-859F-0ED3C3A9AECF}" dt="2024-07-31T05:33:40.280" v="527" actId="478"/>
          <ac:spMkLst>
            <pc:docMk/>
            <pc:sldMk cId="3544963486" sldId="280"/>
            <ac:spMk id="7" creationId="{558B4488-227A-87AC-8E05-94ADB6C14087}"/>
          </ac:spMkLst>
        </pc:spChg>
        <pc:spChg chg="add mod">
          <ac:chgData name="Sai Nikhil Kunapareddy" userId="f7523840-c482-495c-8434-191af089727d" providerId="ADAL" clId="{3CB42BD8-4131-7E43-859F-0ED3C3A9AECF}" dt="2024-07-31T05:31:16.664" v="475" actId="1076"/>
          <ac:spMkLst>
            <pc:docMk/>
            <pc:sldMk cId="3544963486" sldId="280"/>
            <ac:spMk id="8" creationId="{D1C036A3-27BF-9B6E-7027-5D8099ACCE0A}"/>
          </ac:spMkLst>
        </pc:spChg>
        <pc:spChg chg="add mod">
          <ac:chgData name="Sai Nikhil Kunapareddy" userId="f7523840-c482-495c-8434-191af089727d" providerId="ADAL" clId="{3CB42BD8-4131-7E43-859F-0ED3C3A9AECF}" dt="2024-07-31T05:32:11.471" v="518" actId="1076"/>
          <ac:spMkLst>
            <pc:docMk/>
            <pc:sldMk cId="3544963486" sldId="280"/>
            <ac:spMk id="9" creationId="{439FFB64-73F8-062E-EBD0-523927EA9481}"/>
          </ac:spMkLst>
        </pc:spChg>
        <pc:spChg chg="add mod">
          <ac:chgData name="Sai Nikhil Kunapareddy" userId="f7523840-c482-495c-8434-191af089727d" providerId="ADAL" clId="{3CB42BD8-4131-7E43-859F-0ED3C3A9AECF}" dt="2024-07-31T05:32:17.596" v="519" actId="1076"/>
          <ac:spMkLst>
            <pc:docMk/>
            <pc:sldMk cId="3544963486" sldId="280"/>
            <ac:spMk id="10" creationId="{31B6F187-0BB9-E70B-1E2D-801297C7376C}"/>
          </ac:spMkLst>
        </pc:spChg>
        <pc:spChg chg="add del mod">
          <ac:chgData name="Sai Nikhil Kunapareddy" userId="f7523840-c482-495c-8434-191af089727d" providerId="ADAL" clId="{3CB42BD8-4131-7E43-859F-0ED3C3A9AECF}" dt="2024-07-31T05:34:14.669" v="539" actId="478"/>
          <ac:spMkLst>
            <pc:docMk/>
            <pc:sldMk cId="3544963486" sldId="280"/>
            <ac:spMk id="11" creationId="{C764B533-9CE0-D56A-8FB6-36EB28A007A6}"/>
          </ac:spMkLst>
        </pc:spChg>
        <pc:spChg chg="add mod">
          <ac:chgData name="Sai Nikhil Kunapareddy" userId="f7523840-c482-495c-8434-191af089727d" providerId="ADAL" clId="{3CB42BD8-4131-7E43-859F-0ED3C3A9AECF}" dt="2024-07-31T05:34:10.169" v="538"/>
          <ac:spMkLst>
            <pc:docMk/>
            <pc:sldMk cId="3544963486" sldId="280"/>
            <ac:spMk id="12" creationId="{597A4C4F-D6C8-B456-BA5D-3C6185E39104}"/>
          </ac:spMkLst>
        </pc:spChg>
        <pc:spChg chg="mod">
          <ac:chgData name="Sai Nikhil Kunapareddy" userId="f7523840-c482-495c-8434-191af089727d" providerId="ADAL" clId="{3CB42BD8-4131-7E43-859F-0ED3C3A9AECF}" dt="2024-07-31T05:34:53.177" v="550" actId="1076"/>
          <ac:spMkLst>
            <pc:docMk/>
            <pc:sldMk cId="3544963486" sldId="280"/>
            <ac:spMk id="13" creationId="{7291E535-112B-239D-2C58-5AFBBAE16219}"/>
          </ac:spMkLst>
        </pc:spChg>
        <pc:spChg chg="mod">
          <ac:chgData name="Sai Nikhil Kunapareddy" userId="f7523840-c482-495c-8434-191af089727d" providerId="ADAL" clId="{3CB42BD8-4131-7E43-859F-0ED3C3A9AECF}" dt="2024-07-31T05:34:53.177" v="550" actId="1076"/>
          <ac:spMkLst>
            <pc:docMk/>
            <pc:sldMk cId="3544963486" sldId="280"/>
            <ac:spMk id="14" creationId="{A237D9B6-D102-7411-3ADB-2F8BB2750564}"/>
          </ac:spMkLst>
        </pc:spChg>
        <pc:spChg chg="mod">
          <ac:chgData name="Sai Nikhil Kunapareddy" userId="f7523840-c482-495c-8434-191af089727d" providerId="ADAL" clId="{3CB42BD8-4131-7E43-859F-0ED3C3A9AECF}" dt="2024-07-31T05:34:53.177" v="550" actId="1076"/>
          <ac:spMkLst>
            <pc:docMk/>
            <pc:sldMk cId="3544963486" sldId="280"/>
            <ac:spMk id="15" creationId="{56F9C1FB-D321-9F97-D9D0-795105CB23E1}"/>
          </ac:spMkLst>
        </pc:spChg>
        <pc:picChg chg="mod">
          <ac:chgData name="Sai Nikhil Kunapareddy" userId="f7523840-c482-495c-8434-191af089727d" providerId="ADAL" clId="{3CB42BD8-4131-7E43-859F-0ED3C3A9AECF}" dt="2024-07-31T05:31:13.650" v="474" actId="1076"/>
          <ac:picMkLst>
            <pc:docMk/>
            <pc:sldMk cId="3544963486" sldId="280"/>
            <ac:picMk id="3" creationId="{FF2777CD-F260-7717-C5EC-CF9D95C0D39B}"/>
          </ac:picMkLst>
        </pc:picChg>
      </pc:sldChg>
      <pc:sldChg chg="addSp modSp add mod">
        <pc:chgData name="Sai Nikhil Kunapareddy" userId="f7523840-c482-495c-8434-191af089727d" providerId="ADAL" clId="{3CB42BD8-4131-7E43-859F-0ED3C3A9AECF}" dt="2024-07-31T05:39:27.615" v="622" actId="1076"/>
        <pc:sldMkLst>
          <pc:docMk/>
          <pc:sldMk cId="1382996400" sldId="281"/>
        </pc:sldMkLst>
        <pc:spChg chg="add mod">
          <ac:chgData name="Sai Nikhil Kunapareddy" userId="f7523840-c482-495c-8434-191af089727d" providerId="ADAL" clId="{3CB42BD8-4131-7E43-859F-0ED3C3A9AECF}" dt="2024-07-31T05:38:37.759" v="579" actId="1076"/>
          <ac:spMkLst>
            <pc:docMk/>
            <pc:sldMk cId="1382996400" sldId="281"/>
            <ac:spMk id="2" creationId="{23182FFC-D65D-2684-AAA5-E65FF6681B95}"/>
          </ac:spMkLst>
        </pc:spChg>
        <pc:spChg chg="add mod">
          <ac:chgData name="Sai Nikhil Kunapareddy" userId="f7523840-c482-495c-8434-191af089727d" providerId="ADAL" clId="{3CB42BD8-4131-7E43-859F-0ED3C3A9AECF}" dt="2024-07-31T05:39:21.286" v="620" actId="1076"/>
          <ac:spMkLst>
            <pc:docMk/>
            <pc:sldMk cId="1382996400" sldId="281"/>
            <ac:spMk id="4" creationId="{6DEEF6EC-DB87-0E9F-4F53-AB9827423450}"/>
          </ac:spMkLst>
        </pc:spChg>
        <pc:spChg chg="add mod">
          <ac:chgData name="Sai Nikhil Kunapareddy" userId="f7523840-c482-495c-8434-191af089727d" providerId="ADAL" clId="{3CB42BD8-4131-7E43-859F-0ED3C3A9AECF}" dt="2024-07-31T05:39:23.475" v="621" actId="1076"/>
          <ac:spMkLst>
            <pc:docMk/>
            <pc:sldMk cId="1382996400" sldId="281"/>
            <ac:spMk id="5" creationId="{F16C455D-1AA1-E1E2-5C62-493915F7693A}"/>
          </ac:spMkLst>
        </pc:spChg>
        <pc:spChg chg="mod">
          <ac:chgData name="Sai Nikhil Kunapareddy" userId="f7523840-c482-495c-8434-191af089727d" providerId="ADAL" clId="{3CB42BD8-4131-7E43-859F-0ED3C3A9AECF}" dt="2024-07-31T05:35:58.812" v="554" actId="1076"/>
          <ac:spMkLst>
            <pc:docMk/>
            <pc:sldMk cId="1382996400" sldId="281"/>
            <ac:spMk id="6" creationId="{F991FDA5-6B32-27D8-7285-273B93BEFA39}"/>
          </ac:spMkLst>
        </pc:spChg>
        <pc:spChg chg="mod">
          <ac:chgData name="Sai Nikhil Kunapareddy" userId="f7523840-c482-495c-8434-191af089727d" providerId="ADAL" clId="{3CB42BD8-4131-7E43-859F-0ED3C3A9AECF}" dt="2024-07-31T05:35:58.812" v="554" actId="1076"/>
          <ac:spMkLst>
            <pc:docMk/>
            <pc:sldMk cId="1382996400" sldId="281"/>
            <ac:spMk id="7" creationId="{54BEEFB0-6924-4BDD-352D-C111978F2B7F}"/>
          </ac:spMkLst>
        </pc:spChg>
        <pc:spChg chg="add mod">
          <ac:chgData name="Sai Nikhil Kunapareddy" userId="f7523840-c482-495c-8434-191af089727d" providerId="ADAL" clId="{3CB42BD8-4131-7E43-859F-0ED3C3A9AECF}" dt="2024-07-31T05:39:27.615" v="622" actId="1076"/>
          <ac:spMkLst>
            <pc:docMk/>
            <pc:sldMk cId="1382996400" sldId="281"/>
            <ac:spMk id="8" creationId="{9BD1BF5D-B363-07F4-7271-353872982735}"/>
          </ac:spMkLst>
        </pc:spChg>
        <pc:spChg chg="mod">
          <ac:chgData name="Sai Nikhil Kunapareddy" userId="f7523840-c482-495c-8434-191af089727d" providerId="ADAL" clId="{3CB42BD8-4131-7E43-859F-0ED3C3A9AECF}" dt="2024-07-31T05:35:58.812" v="554" actId="1076"/>
          <ac:spMkLst>
            <pc:docMk/>
            <pc:sldMk cId="1382996400" sldId="281"/>
            <ac:spMk id="9" creationId="{C5F58342-3037-694F-9E76-D2A682282A40}"/>
          </ac:spMkLst>
        </pc:spChg>
        <pc:spChg chg="mod">
          <ac:chgData name="Sai Nikhil Kunapareddy" userId="f7523840-c482-495c-8434-191af089727d" providerId="ADAL" clId="{3CB42BD8-4131-7E43-859F-0ED3C3A9AECF}" dt="2024-07-31T05:36:28.816" v="560" actId="207"/>
          <ac:spMkLst>
            <pc:docMk/>
            <pc:sldMk cId="1382996400" sldId="281"/>
            <ac:spMk id="10" creationId="{14C0FE7D-281D-B798-71E4-32CBC172B278}"/>
          </ac:spMkLst>
        </pc:spChg>
      </pc:sldChg>
      <pc:sldChg chg="addSp delSp modSp add mod">
        <pc:chgData name="Sai Nikhil Kunapareddy" userId="f7523840-c482-495c-8434-191af089727d" providerId="ADAL" clId="{3CB42BD8-4131-7E43-859F-0ED3C3A9AECF}" dt="2024-07-31T07:23:58.141" v="1544" actId="1036"/>
        <pc:sldMkLst>
          <pc:docMk/>
          <pc:sldMk cId="3283781944" sldId="282"/>
        </pc:sldMkLst>
        <pc:spChg chg="add del mod">
          <ac:chgData name="Sai Nikhil Kunapareddy" userId="f7523840-c482-495c-8434-191af089727d" providerId="ADAL" clId="{3CB42BD8-4131-7E43-859F-0ED3C3A9AECF}" dt="2024-07-31T05:45:23.765" v="670" actId="478"/>
          <ac:spMkLst>
            <pc:docMk/>
            <pc:sldMk cId="3283781944" sldId="282"/>
            <ac:spMk id="4" creationId="{C88ADFF8-C7A2-EB36-B6F2-7303AF539800}"/>
          </ac:spMkLst>
        </pc:spChg>
        <pc:spChg chg="add mod">
          <ac:chgData name="Sai Nikhil Kunapareddy" userId="f7523840-c482-495c-8434-191af089727d" providerId="ADAL" clId="{3CB42BD8-4131-7E43-859F-0ED3C3A9AECF}" dt="2024-07-31T05:46:26.930" v="679" actId="20577"/>
          <ac:spMkLst>
            <pc:docMk/>
            <pc:sldMk cId="3283781944" sldId="282"/>
            <ac:spMk id="5" creationId="{0B20C2EB-1EA3-71C1-FA44-B32CDC9CF6DC}"/>
          </ac:spMkLst>
        </pc:spChg>
        <pc:spChg chg="add mod">
          <ac:chgData name="Sai Nikhil Kunapareddy" userId="f7523840-c482-495c-8434-191af089727d" providerId="ADAL" clId="{3CB42BD8-4131-7E43-859F-0ED3C3A9AECF}" dt="2024-07-31T05:46:56.664" v="699" actId="1076"/>
          <ac:spMkLst>
            <pc:docMk/>
            <pc:sldMk cId="3283781944" sldId="282"/>
            <ac:spMk id="6" creationId="{A505747B-2D45-28E6-F4D0-F0E4805F1E2F}"/>
          </ac:spMkLst>
        </pc:spChg>
        <pc:spChg chg="add mod">
          <ac:chgData name="Sai Nikhil Kunapareddy" userId="f7523840-c482-495c-8434-191af089727d" providerId="ADAL" clId="{3CB42BD8-4131-7E43-859F-0ED3C3A9AECF}" dt="2024-07-31T05:46:52.739" v="698" actId="20577"/>
          <ac:spMkLst>
            <pc:docMk/>
            <pc:sldMk cId="3283781944" sldId="282"/>
            <ac:spMk id="7" creationId="{476B2328-CAC0-C6D0-343A-1E8648942D37}"/>
          </ac:spMkLst>
        </pc:spChg>
        <pc:spChg chg="del">
          <ac:chgData name="Sai Nikhil Kunapareddy" userId="f7523840-c482-495c-8434-191af089727d" providerId="ADAL" clId="{3CB42BD8-4131-7E43-859F-0ED3C3A9AECF}" dt="2024-07-31T05:44:37.121" v="657" actId="478"/>
          <ac:spMkLst>
            <pc:docMk/>
            <pc:sldMk cId="3283781944" sldId="282"/>
            <ac:spMk id="8" creationId="{43DE0602-3B75-C7F4-8D6E-32BEC8CDA378}"/>
          </ac:spMkLst>
        </pc:spChg>
        <pc:spChg chg="mod">
          <ac:chgData name="Sai Nikhil Kunapareddy" userId="f7523840-c482-495c-8434-191af089727d" providerId="ADAL" clId="{3CB42BD8-4131-7E43-859F-0ED3C3A9AECF}" dt="2024-07-31T05:45:14.693" v="667" actId="1076"/>
          <ac:spMkLst>
            <pc:docMk/>
            <pc:sldMk cId="3283781944" sldId="282"/>
            <ac:spMk id="11" creationId="{11DF7DF9-68E8-E606-6A79-A18281DB0CDF}"/>
          </ac:spMkLst>
        </pc:spChg>
        <pc:spChg chg="del">
          <ac:chgData name="Sai Nikhil Kunapareddy" userId="f7523840-c482-495c-8434-191af089727d" providerId="ADAL" clId="{3CB42BD8-4131-7E43-859F-0ED3C3A9AECF}" dt="2024-07-31T05:44:34.450" v="656" actId="478"/>
          <ac:spMkLst>
            <pc:docMk/>
            <pc:sldMk cId="3283781944" sldId="282"/>
            <ac:spMk id="13" creationId="{7291E535-112B-239D-2C58-5AFBBAE16219}"/>
          </ac:spMkLst>
        </pc:spChg>
        <pc:spChg chg="del">
          <ac:chgData name="Sai Nikhil Kunapareddy" userId="f7523840-c482-495c-8434-191af089727d" providerId="ADAL" clId="{3CB42BD8-4131-7E43-859F-0ED3C3A9AECF}" dt="2024-07-31T05:44:42.064" v="660" actId="478"/>
          <ac:spMkLst>
            <pc:docMk/>
            <pc:sldMk cId="3283781944" sldId="282"/>
            <ac:spMk id="16" creationId="{6ADFA803-27B0-D14F-FF7A-FAA50D9DAFFC}"/>
          </ac:spMkLst>
        </pc:spChg>
        <pc:picChg chg="add del mod">
          <ac:chgData name="Sai Nikhil Kunapareddy" userId="f7523840-c482-495c-8434-191af089727d" providerId="ADAL" clId="{3CB42BD8-4131-7E43-859F-0ED3C3A9AECF}" dt="2024-07-31T07:23:58.141" v="1544" actId="1036"/>
          <ac:picMkLst>
            <pc:docMk/>
            <pc:sldMk cId="3283781944" sldId="282"/>
            <ac:picMk id="3" creationId="{FF2777CD-F260-7717-C5EC-CF9D95C0D39B}"/>
          </ac:picMkLst>
        </pc:picChg>
        <pc:picChg chg="add del mod">
          <ac:chgData name="Sai Nikhil Kunapareddy" userId="f7523840-c482-495c-8434-191af089727d" providerId="ADAL" clId="{3CB42BD8-4131-7E43-859F-0ED3C3A9AECF}" dt="2024-07-31T05:51:01.249" v="753" actId="478"/>
          <ac:picMkLst>
            <pc:docMk/>
            <pc:sldMk cId="3283781944" sldId="282"/>
            <ac:picMk id="9" creationId="{83641703-185E-A0A0-F9FE-9AA5CCF6C501}"/>
          </ac:picMkLst>
        </pc:picChg>
      </pc:sldChg>
      <pc:sldChg chg="addSp delSp modSp add mod">
        <pc:chgData name="Sai Nikhil Kunapareddy" userId="f7523840-c482-495c-8434-191af089727d" providerId="ADAL" clId="{3CB42BD8-4131-7E43-859F-0ED3C3A9AECF}" dt="2024-07-31T06:30:18.543" v="1277" actId="1076"/>
        <pc:sldMkLst>
          <pc:docMk/>
          <pc:sldMk cId="3553830303" sldId="283"/>
        </pc:sldMkLst>
        <pc:spChg chg="mod">
          <ac:chgData name="Sai Nikhil Kunapareddy" userId="f7523840-c482-495c-8434-191af089727d" providerId="ADAL" clId="{3CB42BD8-4131-7E43-859F-0ED3C3A9AECF}" dt="2024-07-31T06:30:18.543" v="1277" actId="1076"/>
          <ac:spMkLst>
            <pc:docMk/>
            <pc:sldMk cId="3553830303" sldId="283"/>
            <ac:spMk id="4" creationId="{F03151A1-32A4-BA08-3BA2-C195A2F2C07B}"/>
          </ac:spMkLst>
        </pc:spChg>
        <pc:spChg chg="add del">
          <ac:chgData name="Sai Nikhil Kunapareddy" userId="f7523840-c482-495c-8434-191af089727d" providerId="ADAL" clId="{3CB42BD8-4131-7E43-859F-0ED3C3A9AECF}" dt="2024-07-31T06:30:05.547" v="1265" actId="478"/>
          <ac:spMkLst>
            <pc:docMk/>
            <pc:sldMk cId="3553830303" sldId="283"/>
            <ac:spMk id="7" creationId="{F4DF35BD-BB27-1696-A270-6DF09F738F02}"/>
          </ac:spMkLst>
        </pc:spChg>
        <pc:spChg chg="add del">
          <ac:chgData name="Sai Nikhil Kunapareddy" userId="f7523840-c482-495c-8434-191af089727d" providerId="ADAL" clId="{3CB42BD8-4131-7E43-859F-0ED3C3A9AECF}" dt="2024-07-31T06:30:05.547" v="1265" actId="478"/>
          <ac:spMkLst>
            <pc:docMk/>
            <pc:sldMk cId="3553830303" sldId="283"/>
            <ac:spMk id="8" creationId="{D7C8B2A8-ADA5-4E98-1B8F-C143D32FF065}"/>
          </ac:spMkLst>
        </pc:spChg>
        <pc:spChg chg="add del">
          <ac:chgData name="Sai Nikhil Kunapareddy" userId="f7523840-c482-495c-8434-191af089727d" providerId="ADAL" clId="{3CB42BD8-4131-7E43-859F-0ED3C3A9AECF}" dt="2024-07-31T06:30:05.547" v="1265" actId="478"/>
          <ac:spMkLst>
            <pc:docMk/>
            <pc:sldMk cId="3553830303" sldId="283"/>
            <ac:spMk id="9" creationId="{EEEFF250-EA5F-3B3A-F5FF-7D60EC31D5B9}"/>
          </ac:spMkLst>
        </pc:spChg>
        <pc:spChg chg="add del">
          <ac:chgData name="Sai Nikhil Kunapareddy" userId="f7523840-c482-495c-8434-191af089727d" providerId="ADAL" clId="{3CB42BD8-4131-7E43-859F-0ED3C3A9AECF}" dt="2024-07-31T06:30:05.547" v="1265" actId="478"/>
          <ac:spMkLst>
            <pc:docMk/>
            <pc:sldMk cId="3553830303" sldId="283"/>
            <ac:spMk id="10" creationId="{642FDCBF-9B7A-9BA9-2CE0-4EDCC18E291E}"/>
          </ac:spMkLst>
        </pc:spChg>
        <pc:spChg chg="add del">
          <ac:chgData name="Sai Nikhil Kunapareddy" userId="f7523840-c482-495c-8434-191af089727d" providerId="ADAL" clId="{3CB42BD8-4131-7E43-859F-0ED3C3A9AECF}" dt="2024-07-31T06:30:05.547" v="1265" actId="478"/>
          <ac:spMkLst>
            <pc:docMk/>
            <pc:sldMk cId="3553830303" sldId="283"/>
            <ac:spMk id="12" creationId="{44FE252E-9DDD-B990-4270-88CEED3A3797}"/>
          </ac:spMkLst>
        </pc:spChg>
        <pc:spChg chg="add del">
          <ac:chgData name="Sai Nikhil Kunapareddy" userId="f7523840-c482-495c-8434-191af089727d" providerId="ADAL" clId="{3CB42BD8-4131-7E43-859F-0ED3C3A9AECF}" dt="2024-07-31T06:30:05.547" v="1265" actId="478"/>
          <ac:spMkLst>
            <pc:docMk/>
            <pc:sldMk cId="3553830303" sldId="283"/>
            <ac:spMk id="13" creationId="{41071E3E-D2D2-E73A-6FA1-A7BB8C11CEFC}"/>
          </ac:spMkLst>
        </pc:spChg>
        <pc:spChg chg="add del">
          <ac:chgData name="Sai Nikhil Kunapareddy" userId="f7523840-c482-495c-8434-191af089727d" providerId="ADAL" clId="{3CB42BD8-4131-7E43-859F-0ED3C3A9AECF}" dt="2024-07-31T06:30:05.547" v="1265" actId="478"/>
          <ac:spMkLst>
            <pc:docMk/>
            <pc:sldMk cId="3553830303" sldId="283"/>
            <ac:spMk id="14" creationId="{CE2E8257-04B5-F3C2-26ED-93BE64B2B463}"/>
          </ac:spMkLst>
        </pc:spChg>
        <pc:spChg chg="add del">
          <ac:chgData name="Sai Nikhil Kunapareddy" userId="f7523840-c482-495c-8434-191af089727d" providerId="ADAL" clId="{3CB42BD8-4131-7E43-859F-0ED3C3A9AECF}" dt="2024-07-31T06:30:05.547" v="1265" actId="478"/>
          <ac:spMkLst>
            <pc:docMk/>
            <pc:sldMk cId="3553830303" sldId="283"/>
            <ac:spMk id="15" creationId="{31F83E0D-B90E-F183-0C60-A49AF64321D9}"/>
          </ac:spMkLst>
        </pc:spChg>
        <pc:picChg chg="add del">
          <ac:chgData name="Sai Nikhil Kunapareddy" userId="f7523840-c482-495c-8434-191af089727d" providerId="ADAL" clId="{3CB42BD8-4131-7E43-859F-0ED3C3A9AECF}" dt="2024-07-31T06:30:02.747" v="1264" actId="478"/>
          <ac:picMkLst>
            <pc:docMk/>
            <pc:sldMk cId="3553830303" sldId="283"/>
            <ac:picMk id="3" creationId="{FF2777CD-F260-7717-C5EC-CF9D95C0D39B}"/>
          </ac:picMkLst>
        </pc:picChg>
      </pc:sldChg>
      <pc:sldChg chg="addSp delSp modSp add mod">
        <pc:chgData name="Sai Nikhil Kunapareddy" userId="f7523840-c482-495c-8434-191af089727d" providerId="ADAL" clId="{3CB42BD8-4131-7E43-859F-0ED3C3A9AECF}" dt="2024-07-31T06:37:44.577" v="1459" actId="478"/>
        <pc:sldMkLst>
          <pc:docMk/>
          <pc:sldMk cId="4187871552" sldId="284"/>
        </pc:sldMkLst>
        <pc:spChg chg="del">
          <ac:chgData name="Sai Nikhil Kunapareddy" userId="f7523840-c482-495c-8434-191af089727d" providerId="ADAL" clId="{3CB42BD8-4131-7E43-859F-0ED3C3A9AECF}" dt="2024-07-31T06:32:36.064" v="1325" actId="478"/>
          <ac:spMkLst>
            <pc:docMk/>
            <pc:sldMk cId="4187871552" sldId="284"/>
            <ac:spMk id="2" creationId="{4D006016-E8A0-B242-DC72-CDD077FCA5FB}"/>
          </ac:spMkLst>
        </pc:spChg>
        <pc:spChg chg="del">
          <ac:chgData name="Sai Nikhil Kunapareddy" userId="f7523840-c482-495c-8434-191af089727d" providerId="ADAL" clId="{3CB42BD8-4131-7E43-859F-0ED3C3A9AECF}" dt="2024-07-31T06:32:33.368" v="1322" actId="478"/>
          <ac:spMkLst>
            <pc:docMk/>
            <pc:sldMk cId="4187871552" sldId="284"/>
            <ac:spMk id="4" creationId="{F75956C7-EC55-D498-4AF6-E4087966A840}"/>
          </ac:spMkLst>
        </pc:spChg>
        <pc:spChg chg="del">
          <ac:chgData name="Sai Nikhil Kunapareddy" userId="f7523840-c482-495c-8434-191af089727d" providerId="ADAL" clId="{3CB42BD8-4131-7E43-859F-0ED3C3A9AECF}" dt="2024-07-31T06:37:42.391" v="1457" actId="478"/>
          <ac:spMkLst>
            <pc:docMk/>
            <pc:sldMk cId="4187871552" sldId="284"/>
            <ac:spMk id="6" creationId="{AF5B48E8-DF29-D3A7-6DC3-6DA8D2DAE3D6}"/>
          </ac:spMkLst>
        </pc:spChg>
        <pc:spChg chg="del">
          <ac:chgData name="Sai Nikhil Kunapareddy" userId="f7523840-c482-495c-8434-191af089727d" providerId="ADAL" clId="{3CB42BD8-4131-7E43-859F-0ED3C3A9AECF}" dt="2024-07-31T06:32:45.315" v="1326" actId="478"/>
          <ac:spMkLst>
            <pc:docMk/>
            <pc:sldMk cId="4187871552" sldId="284"/>
            <ac:spMk id="7" creationId="{95035588-A224-17CF-9164-BF0936F7DA61}"/>
          </ac:spMkLst>
        </pc:spChg>
        <pc:spChg chg="del">
          <ac:chgData name="Sai Nikhil Kunapareddy" userId="f7523840-c482-495c-8434-191af089727d" providerId="ADAL" clId="{3CB42BD8-4131-7E43-859F-0ED3C3A9AECF}" dt="2024-07-31T06:37:43.492" v="1458" actId="478"/>
          <ac:spMkLst>
            <pc:docMk/>
            <pc:sldMk cId="4187871552" sldId="284"/>
            <ac:spMk id="8" creationId="{D0253FFD-3FDA-67D2-D99B-C0BABA0443AB}"/>
          </ac:spMkLst>
        </pc:spChg>
        <pc:spChg chg="del">
          <ac:chgData name="Sai Nikhil Kunapareddy" userId="f7523840-c482-495c-8434-191af089727d" providerId="ADAL" clId="{3CB42BD8-4131-7E43-859F-0ED3C3A9AECF}" dt="2024-07-31T06:37:44.577" v="1459" actId="478"/>
          <ac:spMkLst>
            <pc:docMk/>
            <pc:sldMk cId="4187871552" sldId="284"/>
            <ac:spMk id="9" creationId="{3772AD7D-3109-0CAB-AFC1-BEAED1649CA2}"/>
          </ac:spMkLst>
        </pc:spChg>
        <pc:spChg chg="mod">
          <ac:chgData name="Sai Nikhil Kunapareddy" userId="f7523840-c482-495c-8434-191af089727d" providerId="ADAL" clId="{3CB42BD8-4131-7E43-859F-0ED3C3A9AECF}" dt="2024-07-31T06:35:46.195" v="1426" actId="1076"/>
          <ac:spMkLst>
            <pc:docMk/>
            <pc:sldMk cId="4187871552" sldId="284"/>
            <ac:spMk id="10" creationId="{89B251E0-6D76-93A3-646B-93AE378D1CA4}"/>
          </ac:spMkLst>
        </pc:spChg>
        <pc:spChg chg="del mod">
          <ac:chgData name="Sai Nikhil Kunapareddy" userId="f7523840-c482-495c-8434-191af089727d" providerId="ADAL" clId="{3CB42BD8-4131-7E43-859F-0ED3C3A9AECF}" dt="2024-07-31T06:32:34.691" v="1324" actId="478"/>
          <ac:spMkLst>
            <pc:docMk/>
            <pc:sldMk cId="4187871552" sldId="284"/>
            <ac:spMk id="11" creationId="{2E0C3776-6924-E2BC-6B78-2622C1F901E8}"/>
          </ac:spMkLst>
        </pc:spChg>
        <pc:spChg chg="add mod">
          <ac:chgData name="Sai Nikhil Kunapareddy" userId="f7523840-c482-495c-8434-191af089727d" providerId="ADAL" clId="{3CB42BD8-4131-7E43-859F-0ED3C3A9AECF}" dt="2024-07-31T06:34:32.581" v="1365" actId="1076"/>
          <ac:spMkLst>
            <pc:docMk/>
            <pc:sldMk cId="4187871552" sldId="284"/>
            <ac:spMk id="12" creationId="{3ED86B8D-020F-3E93-900D-98E16BFDAD37}"/>
          </ac:spMkLst>
        </pc:spChg>
        <pc:spChg chg="add mod">
          <ac:chgData name="Sai Nikhil Kunapareddy" userId="f7523840-c482-495c-8434-191af089727d" providerId="ADAL" clId="{3CB42BD8-4131-7E43-859F-0ED3C3A9AECF}" dt="2024-07-31T06:34:55.805" v="1401" actId="1037"/>
          <ac:spMkLst>
            <pc:docMk/>
            <pc:sldMk cId="4187871552" sldId="284"/>
            <ac:spMk id="13" creationId="{EDDFE601-9529-8895-0301-02692BC29DB1}"/>
          </ac:spMkLst>
        </pc:spChg>
        <pc:spChg chg="add mod">
          <ac:chgData name="Sai Nikhil Kunapareddy" userId="f7523840-c482-495c-8434-191af089727d" providerId="ADAL" clId="{3CB42BD8-4131-7E43-859F-0ED3C3A9AECF}" dt="2024-07-31T06:35:23.208" v="1425" actId="14100"/>
          <ac:spMkLst>
            <pc:docMk/>
            <pc:sldMk cId="4187871552" sldId="284"/>
            <ac:spMk id="14" creationId="{10A38711-51BF-FC44-1835-5FAA3D4069C7}"/>
          </ac:spMkLst>
        </pc:spChg>
      </pc:sldChg>
      <pc:sldChg chg="addSp delSp modSp add mod">
        <pc:chgData name="Sai Nikhil Kunapareddy" userId="f7523840-c482-495c-8434-191af089727d" providerId="ADAL" clId="{3CB42BD8-4131-7E43-859F-0ED3C3A9AECF}" dt="2024-07-31T06:41:36.101" v="1534" actId="478"/>
        <pc:sldMkLst>
          <pc:docMk/>
          <pc:sldMk cId="1025680419" sldId="285"/>
        </pc:sldMkLst>
        <pc:spChg chg="add mod">
          <ac:chgData name="Sai Nikhil Kunapareddy" userId="f7523840-c482-495c-8434-191af089727d" providerId="ADAL" clId="{3CB42BD8-4131-7E43-859F-0ED3C3A9AECF}" dt="2024-07-31T06:40:55.170" v="1530" actId="1076"/>
          <ac:spMkLst>
            <pc:docMk/>
            <pc:sldMk cId="1025680419" sldId="285"/>
            <ac:spMk id="2" creationId="{B38F331F-9066-9D22-00F8-8ADE25B3E1C9}"/>
          </ac:spMkLst>
        </pc:spChg>
        <pc:spChg chg="del">
          <ac:chgData name="Sai Nikhil Kunapareddy" userId="f7523840-c482-495c-8434-191af089727d" providerId="ADAL" clId="{3CB42BD8-4131-7E43-859F-0ED3C3A9AECF}" dt="2024-07-31T06:37:15.635" v="1451" actId="478"/>
          <ac:spMkLst>
            <pc:docMk/>
            <pc:sldMk cId="1025680419" sldId="285"/>
            <ac:spMk id="4" creationId="{F75956C7-EC55-D498-4AF6-E4087966A840}"/>
          </ac:spMkLst>
        </pc:spChg>
        <pc:spChg chg="mod">
          <ac:chgData name="Sai Nikhil Kunapareddy" userId="f7523840-c482-495c-8434-191af089727d" providerId="ADAL" clId="{3CB42BD8-4131-7E43-859F-0ED3C3A9AECF}" dt="2024-07-31T06:37:08.369" v="1447" actId="1076"/>
          <ac:spMkLst>
            <pc:docMk/>
            <pc:sldMk cId="1025680419" sldId="285"/>
            <ac:spMk id="6" creationId="{0CE6D2B6-4EEE-D4C8-3772-82B0689C272B}"/>
          </ac:spMkLst>
        </pc:spChg>
        <pc:spChg chg="add mod">
          <ac:chgData name="Sai Nikhil Kunapareddy" userId="f7523840-c482-495c-8434-191af089727d" providerId="ADAL" clId="{3CB42BD8-4131-7E43-859F-0ED3C3A9AECF}" dt="2024-07-31T06:40:58.210" v="1531" actId="1076"/>
          <ac:spMkLst>
            <pc:docMk/>
            <pc:sldMk cId="1025680419" sldId="285"/>
            <ac:spMk id="7" creationId="{695AAD86-9289-8B87-054D-5254D7793B18}"/>
          </ac:spMkLst>
        </pc:spChg>
        <pc:spChg chg="del">
          <ac:chgData name="Sai Nikhil Kunapareddy" userId="f7523840-c482-495c-8434-191af089727d" providerId="ADAL" clId="{3CB42BD8-4131-7E43-859F-0ED3C3A9AECF}" dt="2024-07-31T06:37:17.172" v="1452" actId="478"/>
          <ac:spMkLst>
            <pc:docMk/>
            <pc:sldMk cId="1025680419" sldId="285"/>
            <ac:spMk id="8" creationId="{96A79401-7C88-1EEC-A20F-8EF9ABD2A341}"/>
          </ac:spMkLst>
        </pc:spChg>
        <pc:spChg chg="del">
          <ac:chgData name="Sai Nikhil Kunapareddy" userId="f7523840-c482-495c-8434-191af089727d" providerId="ADAL" clId="{3CB42BD8-4131-7E43-859F-0ED3C3A9AECF}" dt="2024-07-31T06:37:18.258" v="1453" actId="478"/>
          <ac:spMkLst>
            <pc:docMk/>
            <pc:sldMk cId="1025680419" sldId="285"/>
            <ac:spMk id="9" creationId="{CCA19F46-F4E0-45EB-035D-ECC63B0CAB8C}"/>
          </ac:spMkLst>
        </pc:spChg>
        <pc:spChg chg="del">
          <ac:chgData name="Sai Nikhil Kunapareddy" userId="f7523840-c482-495c-8434-191af089727d" providerId="ADAL" clId="{3CB42BD8-4131-7E43-859F-0ED3C3A9AECF}" dt="2024-07-31T06:37:19.298" v="1454" actId="478"/>
          <ac:spMkLst>
            <pc:docMk/>
            <pc:sldMk cId="1025680419" sldId="285"/>
            <ac:spMk id="10" creationId="{6747BE2A-CBED-308E-C5AE-96E9B533D840}"/>
          </ac:spMkLst>
        </pc:spChg>
        <pc:spChg chg="del mod">
          <ac:chgData name="Sai Nikhil Kunapareddy" userId="f7523840-c482-495c-8434-191af089727d" providerId="ADAL" clId="{3CB42BD8-4131-7E43-859F-0ED3C3A9AECF}" dt="2024-07-31T06:37:11.778" v="1449" actId="478"/>
          <ac:spMkLst>
            <pc:docMk/>
            <pc:sldMk cId="1025680419" sldId="285"/>
            <ac:spMk id="11" creationId="{E50FC8CD-2F65-98F0-9F30-22CEB64CB5EE}"/>
          </ac:spMkLst>
        </pc:spChg>
        <pc:spChg chg="del">
          <ac:chgData name="Sai Nikhil Kunapareddy" userId="f7523840-c482-495c-8434-191af089727d" providerId="ADAL" clId="{3CB42BD8-4131-7E43-859F-0ED3C3A9AECF}" dt="2024-07-31T06:37:13.223" v="1450" actId="478"/>
          <ac:spMkLst>
            <pc:docMk/>
            <pc:sldMk cId="1025680419" sldId="285"/>
            <ac:spMk id="12" creationId="{501E9E80-A3AC-AB4B-89F7-12B2C9914A2A}"/>
          </ac:spMkLst>
        </pc:spChg>
        <pc:spChg chg="add mod">
          <ac:chgData name="Sai Nikhil Kunapareddy" userId="f7523840-c482-495c-8434-191af089727d" providerId="ADAL" clId="{3CB42BD8-4131-7E43-859F-0ED3C3A9AECF}" dt="2024-07-31T06:41:02.231" v="1532" actId="1076"/>
          <ac:spMkLst>
            <pc:docMk/>
            <pc:sldMk cId="1025680419" sldId="285"/>
            <ac:spMk id="14" creationId="{B20E5A0D-96B6-E0F7-70DD-5D730A0B42E3}"/>
          </ac:spMkLst>
        </pc:spChg>
        <pc:spChg chg="add mod">
          <ac:chgData name="Sai Nikhil Kunapareddy" userId="f7523840-c482-495c-8434-191af089727d" providerId="ADAL" clId="{3CB42BD8-4131-7E43-859F-0ED3C3A9AECF}" dt="2024-07-31T06:41:09.359" v="1533" actId="1076"/>
          <ac:spMkLst>
            <pc:docMk/>
            <pc:sldMk cId="1025680419" sldId="285"/>
            <ac:spMk id="15" creationId="{162F8AC3-F313-5D27-1727-DDF71A58B9B5}"/>
          </ac:spMkLst>
        </pc:spChg>
        <pc:picChg chg="mod">
          <ac:chgData name="Sai Nikhil Kunapareddy" userId="f7523840-c482-495c-8434-191af089727d" providerId="ADAL" clId="{3CB42BD8-4131-7E43-859F-0ED3C3A9AECF}" dt="2024-07-31T06:39:46.799" v="1509" actId="1076"/>
          <ac:picMkLst>
            <pc:docMk/>
            <pc:sldMk cId="1025680419" sldId="285"/>
            <ac:picMk id="3" creationId="{FF2777CD-F260-7717-C5EC-CF9D95C0D39B}"/>
          </ac:picMkLst>
        </pc:picChg>
        <pc:picChg chg="del">
          <ac:chgData name="Sai Nikhil Kunapareddy" userId="f7523840-c482-495c-8434-191af089727d" providerId="ADAL" clId="{3CB42BD8-4131-7E43-859F-0ED3C3A9AECF}" dt="2024-07-31T06:41:36.101" v="1534" actId="478"/>
          <ac:picMkLst>
            <pc:docMk/>
            <pc:sldMk cId="1025680419" sldId="285"/>
            <ac:picMk id="13" creationId="{EF56D91F-BF02-2919-A4B1-3048086F5C32}"/>
          </ac:picMkLst>
        </pc:picChg>
      </pc:sldChg>
    </pc:docChg>
  </pc:docChgLst>
</pc:chgInfo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F45C49-229C-D844-BB1F-68FC32185B3D}" type="datetimeFigureOut">
              <a:rPr lang="en-US" smtClean="0"/>
              <a:t>7/31/24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878075-4F96-C146-B53E-AF86FBC04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8925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878075-4F96-C146-B53E-AF86FBC0498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1130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878075-4F96-C146-B53E-AF86FBC0498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1544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B9D35-9FDF-E7EA-97C3-5F1C2BE20F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408893-7C96-8B12-3B2C-9069631978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EA5A38-F186-11A6-63B9-07049A6B8B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8DDA-9CAA-FA40-8454-4D6E9CE0A953}" type="datetimeFigureOut">
              <a:rPr lang="en-US" smtClean="0"/>
              <a:t>7/31/24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CAAD77-C09C-442B-4A81-2F5C6906B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76225D-1660-1FC6-C7D6-6B9014E6F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767A8-4DDB-F345-9094-F11D263E2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9899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FCAC0-1732-4D42-4C06-5EC341B478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44032B-B86B-ADCE-133D-4BC22A6477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3D7FF3-3F6E-9A1E-FBE5-0F1110823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8DDA-9CAA-FA40-8454-4D6E9CE0A953}" type="datetimeFigureOut">
              <a:rPr lang="en-US" smtClean="0"/>
              <a:t>7/31/24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03BF42-14E1-7B71-BB2C-28D6E11ED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024AFF-D200-7E81-D202-FC72A33C66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767A8-4DDB-F345-9094-F11D263E2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6738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10BA46C-39AC-C047-141C-B6E39EF289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BADD1F-2471-3091-118D-4C8F707162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1DCC15-CC79-92C5-D76A-D1B47292DC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8DDA-9CAA-FA40-8454-4D6E9CE0A953}" type="datetimeFigureOut">
              <a:rPr lang="en-US" smtClean="0"/>
              <a:t>7/31/24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FB37AE-1E5D-E1B3-BF49-05AC6E1456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42DBF2-9FFD-0F00-D9AC-033BE37B0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767A8-4DDB-F345-9094-F11D263E2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9246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D648F9-6137-CC96-97CB-7460D3207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7E4569-1470-B2EE-940E-F39F9A8E70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D3D3A5-3C98-2766-947D-1A1A602FD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8DDA-9CAA-FA40-8454-4D6E9CE0A953}" type="datetimeFigureOut">
              <a:rPr lang="en-US" smtClean="0"/>
              <a:t>7/31/24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DF1B52-DB0F-2E26-B4B8-AB2D8C57DB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20FEDF-978B-05E2-2651-46A7DAF7F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767A8-4DDB-F345-9094-F11D263E2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9129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12939-5355-061A-AA0F-86C67D4ABF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B6E644-9CF6-6DAB-90DC-9EFAD272DA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ECC390-D9F1-EACE-403A-7E0341AA4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8DDA-9CAA-FA40-8454-4D6E9CE0A953}" type="datetimeFigureOut">
              <a:rPr lang="en-US" smtClean="0"/>
              <a:t>7/31/24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D43181-EA27-05C6-B773-1732091217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A92A70-2466-2A91-8676-A581AA2E1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767A8-4DDB-F345-9094-F11D263E2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696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D36AEC-1371-94C5-527E-78B486366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3C2278-235F-A4F6-3163-4366E1F73E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DCFAF8-3E84-5E91-B2B9-0EEFAA1C82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534636-B78B-0A68-0C84-A39464F016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8DDA-9CAA-FA40-8454-4D6E9CE0A953}" type="datetimeFigureOut">
              <a:rPr lang="en-US" smtClean="0"/>
              <a:t>7/31/24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1E00C0-B3EF-6568-7894-E164BD905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C30C3D-604C-318B-A803-F9874C91F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767A8-4DDB-F345-9094-F11D263E2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0523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F5422-918C-A373-3DC8-3429CD64B3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BA9305-455B-0FAB-2CE4-AA141845D4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33F1A3-F416-872E-4EB2-0D858D91C2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6B25F1-18D5-EA9C-ADD2-E24B894F27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83489F-37E1-3817-99B4-942076F7D5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D78348-C0A4-CBF9-FF72-C968E3C81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8DDA-9CAA-FA40-8454-4D6E9CE0A953}" type="datetimeFigureOut">
              <a:rPr lang="en-US" smtClean="0"/>
              <a:t>7/31/24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85E796-39DF-73CE-BADE-EC83AC8E7A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B834F01-CE8A-5B8D-CACF-993DEB58E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767A8-4DDB-F345-9094-F11D263E2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300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D2BD0-D1D5-DA7A-1794-9C0686F97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AB6F1CD-E64E-BDE0-5399-11DFA4AB0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8DDA-9CAA-FA40-8454-4D6E9CE0A953}" type="datetimeFigureOut">
              <a:rPr lang="en-US" smtClean="0"/>
              <a:t>7/31/24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B20B62-0DE9-56BA-778B-EF226FF56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7CFD30-B1EB-CC1D-F335-2DED5A6C1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767A8-4DDB-F345-9094-F11D263E2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9885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D375DB-B61A-8355-0777-0B81C497E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8DDA-9CAA-FA40-8454-4D6E9CE0A953}" type="datetimeFigureOut">
              <a:rPr lang="en-US" smtClean="0"/>
              <a:t>7/31/24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FEF4B6B-A5A4-B8A1-DBDE-6D21BFC409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0CD3E9-6B14-4DBB-3B43-4B7844219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767A8-4DDB-F345-9094-F11D263E2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0644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A26C18-817D-7622-984B-E9850BC5A8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B240DD-BD0E-7030-520D-B577D91182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52F46D-D59F-9759-CE77-2EA28F6BBE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02EB50-B7E2-1FAD-8B8B-9864176A0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8DDA-9CAA-FA40-8454-4D6E9CE0A953}" type="datetimeFigureOut">
              <a:rPr lang="en-US" smtClean="0"/>
              <a:t>7/31/24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A64805-4657-AE83-D299-2FC2C5C59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FF4802-E7C9-96EB-CEF1-8DE84A88C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767A8-4DDB-F345-9094-F11D263E2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82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A15ED-CEE4-B2C3-229E-8BE98DD20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94B5C35-3421-818B-A59F-04E1CDA67F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132E92-44AC-1F5C-BFA7-8B76FC0E2A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0BB349-68EE-94ED-7E9D-D3B88784F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8DDA-9CAA-FA40-8454-4D6E9CE0A953}" type="datetimeFigureOut">
              <a:rPr lang="en-US" smtClean="0"/>
              <a:t>7/31/24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4BD82D-BE99-5A1F-8EAA-3F8B25B8A3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E76651-756D-0ADD-F1FB-0A4A8E3F6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767A8-4DDB-F345-9094-F11D263E2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592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9C4E06-50F7-0207-B3B6-DD54C055C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1167F0-34F0-B00A-99CC-72419F16CB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D584C6-85C3-17A3-EB60-6F74A78A16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A978DDA-9CAA-FA40-8454-4D6E9CE0A953}" type="datetimeFigureOut">
              <a:rPr lang="en-US" smtClean="0"/>
              <a:t>7/31/24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4D3639-8ED0-48D3-5ABA-0B27582257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D2D9EB-A659-4915-1865-9ABCD9522A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6D767A8-4DDB-F345-9094-F11D263E2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9447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3.png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doi.org/10.1177/00368504241236557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colorful graph with lines and lines&#10;&#10;Description automatically generated with medium confidence">
            <a:extLst>
              <a:ext uri="{FF2B5EF4-FFF2-40B4-BE49-F238E27FC236}">
                <a16:creationId xmlns:a16="http://schemas.microsoft.com/office/drawing/2014/main" id="{FF2777CD-F260-7717-C5EC-CF9D95C0D3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0"/>
                    </a14:imgEffect>
                  </a14:imgLayer>
                </a14:imgProps>
              </a:ext>
            </a:extLst>
          </a:blip>
          <a:srcRect l="15989" t="32491" b="1"/>
          <a:stretch/>
        </p:blipFill>
        <p:spPr>
          <a:xfrm>
            <a:off x="-1524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75956C7-EC55-D498-4AF6-E4087966A840}"/>
              </a:ext>
            </a:extLst>
          </p:cNvPr>
          <p:cNvSpPr txBox="1"/>
          <p:nvPr/>
        </p:nvSpPr>
        <p:spPr>
          <a:xfrm>
            <a:off x="1764174" y="2459504"/>
            <a:ext cx="866365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DS5220 Project</a:t>
            </a:r>
            <a:b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</a:br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Final Presentation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7887986-6689-FE4E-F667-8F2C6FEACDE1}"/>
              </a:ext>
            </a:extLst>
          </p:cNvPr>
          <p:cNvSpPr txBox="1"/>
          <p:nvPr/>
        </p:nvSpPr>
        <p:spPr>
          <a:xfrm>
            <a:off x="1762650" y="7043709"/>
            <a:ext cx="866365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Market Analysis of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5F161CA-4295-AE2D-73A3-5F500C54CC3F}"/>
              </a:ext>
            </a:extLst>
          </p:cNvPr>
          <p:cNvSpPr txBox="1"/>
          <p:nvPr/>
        </p:nvSpPr>
        <p:spPr>
          <a:xfrm>
            <a:off x="1514276" y="8849674"/>
            <a:ext cx="916039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Sai Nikhil Kunapareddy and </a:t>
            </a:r>
            <a:r>
              <a:rPr lang="en-US" sz="2000" b="1" i="0" dirty="0" err="1">
                <a:solidFill>
                  <a:schemeClr val="bg1"/>
                </a:solidFill>
                <a:effectLst/>
                <a:latin typeface="Helvetica" pitchFamily="2" charset="0"/>
              </a:rPr>
              <a:t>Dilep</a:t>
            </a:r>
            <a:r>
              <a:rPr lang="en-US" sz="2000" b="1" i="0" dirty="0">
                <a:solidFill>
                  <a:schemeClr val="bg1"/>
                </a:solidFill>
                <a:effectLst/>
                <a:latin typeface="Helvetica" pitchFamily="2" charset="0"/>
              </a:rPr>
              <a:t> Shetty </a:t>
            </a:r>
            <a:r>
              <a:rPr lang="en-US" sz="2000" b="1" i="0" dirty="0" err="1">
                <a:solidFill>
                  <a:schemeClr val="bg1"/>
                </a:solidFill>
                <a:effectLst/>
                <a:latin typeface="Helvetica" pitchFamily="2" charset="0"/>
              </a:rPr>
              <a:t>Ittanguru</a:t>
            </a:r>
            <a:r>
              <a:rPr lang="en-US" sz="2000" b="1" i="0" dirty="0">
                <a:solidFill>
                  <a:schemeClr val="bg1"/>
                </a:solidFill>
                <a:effectLst/>
                <a:latin typeface="Helvetica" pitchFamily="2" charset="0"/>
              </a:rPr>
              <a:t> Venkatesh</a:t>
            </a:r>
            <a:endParaRPr lang="en-US" sz="2000" b="1" dirty="0">
              <a:solidFill>
                <a:schemeClr val="bg1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B51EBB5-27CD-C506-8D55-932B10457C6A}"/>
              </a:ext>
            </a:extLst>
          </p:cNvPr>
          <p:cNvSpPr txBox="1"/>
          <p:nvPr/>
        </p:nvSpPr>
        <p:spPr>
          <a:xfrm>
            <a:off x="3339787" y="7855870"/>
            <a:ext cx="222456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S&amp;P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B34B52C-8DD4-36B7-6CFB-D0828B0DC0A7}"/>
              </a:ext>
            </a:extLst>
          </p:cNvPr>
          <p:cNvSpPr txBox="1"/>
          <p:nvPr/>
        </p:nvSpPr>
        <p:spPr>
          <a:xfrm>
            <a:off x="5103962" y="7855870"/>
            <a:ext cx="395425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ea typeface="PMingLiU" panose="02020500000000000000" pitchFamily="18" charset="-120"/>
                <a:cs typeface="Arial" panose="020B0604020202020204" pitchFamily="34" charset="0"/>
              </a:rPr>
              <a:t>500</a:t>
            </a:r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 Index</a:t>
            </a:r>
          </a:p>
        </p:txBody>
      </p:sp>
    </p:spTree>
    <p:extLst>
      <p:ext uri="{BB962C8B-B14F-4D97-AF65-F5344CB8AC3E}">
        <p14:creationId xmlns:p14="http://schemas.microsoft.com/office/powerpoint/2010/main" val="24170456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orful graph with lines and lines&#10;&#10;Description automatically generated with medium confidence">
            <a:extLst>
              <a:ext uri="{FF2B5EF4-FFF2-40B4-BE49-F238E27FC236}">
                <a16:creationId xmlns:a16="http://schemas.microsoft.com/office/drawing/2014/main" id="{FF2777CD-F260-7717-C5EC-CF9D95C0D3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0"/>
                    </a14:imgEffect>
                  </a14:imgLayer>
                </a14:imgProps>
              </a:ext>
            </a:extLst>
          </a:blip>
          <a:srcRect l="15989" t="32491" b="1"/>
          <a:stretch/>
        </p:blipFill>
        <p:spPr>
          <a:xfrm>
            <a:off x="-1524" y="0"/>
            <a:ext cx="12192000" cy="6858000"/>
          </a:xfrm>
          <a:prstGeom prst="rect">
            <a:avLst/>
          </a:prstGeom>
        </p:spPr>
      </p:pic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7291E535-112B-239D-2C58-5AFBBAE16219}"/>
              </a:ext>
            </a:extLst>
          </p:cNvPr>
          <p:cNvSpPr/>
          <p:nvPr/>
        </p:nvSpPr>
        <p:spPr>
          <a:xfrm>
            <a:off x="2477263" y="7165788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SARIMA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A237D9B6-D102-7411-3ADB-2F8BB2750564}"/>
              </a:ext>
            </a:extLst>
          </p:cNvPr>
          <p:cNvSpPr/>
          <p:nvPr/>
        </p:nvSpPr>
        <p:spPr>
          <a:xfrm>
            <a:off x="2477263" y="8222580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LSTM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56F9C1FB-D321-9F97-D9D0-795105CB23E1}"/>
              </a:ext>
            </a:extLst>
          </p:cNvPr>
          <p:cNvSpPr/>
          <p:nvPr/>
        </p:nvSpPr>
        <p:spPr>
          <a:xfrm>
            <a:off x="2477263" y="9291936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PROPHET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052DEA8-9A23-AACF-0FD3-6101378777C0}"/>
              </a:ext>
            </a:extLst>
          </p:cNvPr>
          <p:cNvSpPr txBox="1"/>
          <p:nvPr/>
        </p:nvSpPr>
        <p:spPr>
          <a:xfrm>
            <a:off x="419398" y="1740689"/>
            <a:ext cx="622122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b="1" dirty="0" err="1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AutoRegressive</a:t>
            </a:r>
            <a:endParaRPr lang="en-US" sz="6000" b="1" dirty="0">
              <a:solidFill>
                <a:schemeClr val="bg1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5322B9-C18C-0E06-A24E-1A89D6D0B3D1}"/>
              </a:ext>
            </a:extLst>
          </p:cNvPr>
          <p:cNvSpPr txBox="1"/>
          <p:nvPr/>
        </p:nvSpPr>
        <p:spPr>
          <a:xfrm>
            <a:off x="419398" y="3481378"/>
            <a:ext cx="622122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Integrated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1E0400B-6363-D398-D318-D1C4FC3378EB}"/>
              </a:ext>
            </a:extLst>
          </p:cNvPr>
          <p:cNvSpPr txBox="1"/>
          <p:nvPr/>
        </p:nvSpPr>
        <p:spPr>
          <a:xfrm>
            <a:off x="419398" y="5177482"/>
            <a:ext cx="622122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Moving Average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CC6F10-8E2F-1CEB-8032-236D683F03EE}"/>
              </a:ext>
            </a:extLst>
          </p:cNvPr>
          <p:cNvSpPr txBox="1"/>
          <p:nvPr/>
        </p:nvSpPr>
        <p:spPr>
          <a:xfrm>
            <a:off x="1762649" y="-1228036"/>
            <a:ext cx="866365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Prediction Models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1C036A3-27BF-9B6E-7027-5D8099ACCE0A}"/>
              </a:ext>
            </a:extLst>
          </p:cNvPr>
          <p:cNvSpPr txBox="1"/>
          <p:nvPr/>
        </p:nvSpPr>
        <p:spPr>
          <a:xfrm>
            <a:off x="7503698" y="1712359"/>
            <a:ext cx="3823698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Regression with </a:t>
            </a:r>
          </a:p>
          <a:p>
            <a:pPr algn="ctr"/>
            <a:r>
              <a:rPr lang="en-US" sz="32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prior values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39FFB64-73F8-062E-EBD0-523927EA9481}"/>
              </a:ext>
            </a:extLst>
          </p:cNvPr>
          <p:cNvSpPr txBox="1"/>
          <p:nvPr/>
        </p:nvSpPr>
        <p:spPr>
          <a:xfrm>
            <a:off x="7503698" y="3179885"/>
            <a:ext cx="3823698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Differencing observations for stationarity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1B6F187-0BB9-E70B-1E2D-801297C7376C}"/>
              </a:ext>
            </a:extLst>
          </p:cNvPr>
          <p:cNvSpPr txBox="1"/>
          <p:nvPr/>
        </p:nvSpPr>
        <p:spPr>
          <a:xfrm>
            <a:off x="7503698" y="5265163"/>
            <a:ext cx="3823698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Dependency with </a:t>
            </a:r>
          </a:p>
          <a:p>
            <a:pPr algn="ctr"/>
            <a:r>
              <a:rPr lang="en-US" sz="32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prior residuals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597A4C4F-D6C8-B456-BA5D-3C6185E39104}"/>
              </a:ext>
            </a:extLst>
          </p:cNvPr>
          <p:cNvSpPr/>
          <p:nvPr/>
        </p:nvSpPr>
        <p:spPr>
          <a:xfrm>
            <a:off x="2475738" y="307788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bg1"/>
                </a:solidFill>
              </a:rPr>
              <a:t>ARIMA</a:t>
            </a:r>
          </a:p>
        </p:txBody>
      </p:sp>
    </p:spTree>
    <p:extLst>
      <p:ext uri="{BB962C8B-B14F-4D97-AF65-F5344CB8AC3E}">
        <p14:creationId xmlns:p14="http://schemas.microsoft.com/office/powerpoint/2010/main" val="35449634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orful graph with lines and lines&#10;&#10;Description automatically generated with medium confidence">
            <a:extLst>
              <a:ext uri="{FF2B5EF4-FFF2-40B4-BE49-F238E27FC236}">
                <a16:creationId xmlns:a16="http://schemas.microsoft.com/office/drawing/2014/main" id="{FF2777CD-F260-7717-C5EC-CF9D95C0D3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00"/>
                    </a14:imgEffect>
                  </a14:imgLayer>
                </a14:imgProps>
              </a:ext>
            </a:extLst>
          </a:blip>
          <a:srcRect l="15989" t="32491" b="1"/>
          <a:stretch/>
        </p:blipFill>
        <p:spPr>
          <a:xfrm>
            <a:off x="-1524" y="0"/>
            <a:ext cx="12192000" cy="6858000"/>
          </a:xfrm>
          <a:prstGeom prst="rect">
            <a:avLst/>
          </a:prstGeom>
        </p:spPr>
      </p:pic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6EBF2794-A262-1231-2EF7-9668E974883C}"/>
              </a:ext>
            </a:extLst>
          </p:cNvPr>
          <p:cNvSpPr/>
          <p:nvPr/>
        </p:nvSpPr>
        <p:spPr>
          <a:xfrm>
            <a:off x="2475738" y="-1266080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bg1"/>
                </a:solidFill>
              </a:rPr>
              <a:t>ARIMA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A237D9B6-D102-7411-3ADB-2F8BB2750564}"/>
              </a:ext>
            </a:extLst>
          </p:cNvPr>
          <p:cNvSpPr/>
          <p:nvPr/>
        </p:nvSpPr>
        <p:spPr>
          <a:xfrm>
            <a:off x="2477263" y="7157472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LSTM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56F9C1FB-D321-9F97-D9D0-795105CB23E1}"/>
              </a:ext>
            </a:extLst>
          </p:cNvPr>
          <p:cNvSpPr/>
          <p:nvPr/>
        </p:nvSpPr>
        <p:spPr>
          <a:xfrm>
            <a:off x="2477263" y="8226828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PROPHET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91FDA5-6B32-27D8-7285-273B93BEFA39}"/>
              </a:ext>
            </a:extLst>
          </p:cNvPr>
          <p:cNvSpPr txBox="1"/>
          <p:nvPr/>
        </p:nvSpPr>
        <p:spPr>
          <a:xfrm>
            <a:off x="3290189" y="2401833"/>
            <a:ext cx="622122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0" b="1" dirty="0" err="1">
                <a:latin typeface="Helvetica" pitchFamily="2" charset="0"/>
                <a:cs typeface="Arial" panose="020B0604020202020204" pitchFamily="34" charset="0"/>
              </a:rPr>
              <a:t>A</a:t>
            </a:r>
            <a:r>
              <a:rPr lang="en-US" sz="6000" b="1" dirty="0" err="1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uto</a:t>
            </a:r>
            <a:r>
              <a:rPr lang="en-US" sz="6000" b="1" dirty="0" err="1">
                <a:latin typeface="Helvetica" pitchFamily="2" charset="0"/>
                <a:cs typeface="Arial" panose="020B0604020202020204" pitchFamily="34" charset="0"/>
              </a:rPr>
              <a:t>R</a:t>
            </a:r>
            <a:r>
              <a:rPr lang="en-US" sz="6000" b="1" dirty="0" err="1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egressive</a:t>
            </a:r>
            <a:endParaRPr lang="en-US" sz="6000" b="1" dirty="0">
              <a:solidFill>
                <a:schemeClr val="bg1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BEEFB0-6924-4BDD-352D-C111978F2B7F}"/>
              </a:ext>
            </a:extLst>
          </p:cNvPr>
          <p:cNvSpPr txBox="1"/>
          <p:nvPr/>
        </p:nvSpPr>
        <p:spPr>
          <a:xfrm>
            <a:off x="3290189" y="3352118"/>
            <a:ext cx="622122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0" b="1" dirty="0">
                <a:latin typeface="Helvetica" pitchFamily="2" charset="0"/>
                <a:cs typeface="Arial" panose="020B0604020202020204" pitchFamily="34" charset="0"/>
              </a:rPr>
              <a:t>I</a:t>
            </a:r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ntegrated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5F58342-3037-694F-9E76-D2A682282A40}"/>
              </a:ext>
            </a:extLst>
          </p:cNvPr>
          <p:cNvSpPr txBox="1"/>
          <p:nvPr/>
        </p:nvSpPr>
        <p:spPr>
          <a:xfrm>
            <a:off x="3290189" y="4376001"/>
            <a:ext cx="622122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0" b="1" dirty="0">
                <a:latin typeface="Helvetica" pitchFamily="2" charset="0"/>
                <a:cs typeface="Arial" panose="020B0604020202020204" pitchFamily="34" charset="0"/>
              </a:rPr>
              <a:t>M</a:t>
            </a:r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oving </a:t>
            </a:r>
            <a:r>
              <a:rPr lang="en-US" sz="6000" b="1" dirty="0">
                <a:latin typeface="Helvetica" pitchFamily="2" charset="0"/>
                <a:cs typeface="Arial" panose="020B0604020202020204" pitchFamily="34" charset="0"/>
              </a:rPr>
              <a:t>A</a:t>
            </a:r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verage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4C0FE7D-281D-B798-71E4-32CBC172B278}"/>
              </a:ext>
            </a:extLst>
          </p:cNvPr>
          <p:cNvSpPr txBox="1"/>
          <p:nvPr/>
        </p:nvSpPr>
        <p:spPr>
          <a:xfrm>
            <a:off x="3290189" y="1523494"/>
            <a:ext cx="622122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0" b="1" dirty="0">
                <a:latin typeface="Helvetica" pitchFamily="2" charset="0"/>
                <a:cs typeface="Arial" panose="020B0604020202020204" pitchFamily="34" charset="0"/>
              </a:rPr>
              <a:t>S</a:t>
            </a:r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easonal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E62AF5B8-D3CA-C621-ABA0-A3B5E06B327D}"/>
              </a:ext>
            </a:extLst>
          </p:cNvPr>
          <p:cNvSpPr/>
          <p:nvPr/>
        </p:nvSpPr>
        <p:spPr>
          <a:xfrm>
            <a:off x="2475738" y="307788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bg1"/>
                </a:solidFill>
              </a:rPr>
              <a:t>SARIMA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5F3BEEC-FAEF-E024-6E20-9BAC5F62A148}"/>
              </a:ext>
            </a:extLst>
          </p:cNvPr>
          <p:cNvSpPr txBox="1"/>
          <p:nvPr/>
        </p:nvSpPr>
        <p:spPr>
          <a:xfrm>
            <a:off x="12803122" y="2324889"/>
            <a:ext cx="38236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Differencing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FE9F01B-0D35-4F6E-3839-51F8134BC936}"/>
              </a:ext>
            </a:extLst>
          </p:cNvPr>
          <p:cNvSpPr txBox="1"/>
          <p:nvPr/>
        </p:nvSpPr>
        <p:spPr>
          <a:xfrm>
            <a:off x="12803122" y="3380630"/>
            <a:ext cx="38236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Autoregression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DA711A4-EE2E-639D-05EE-BF96003A439A}"/>
              </a:ext>
            </a:extLst>
          </p:cNvPr>
          <p:cNvSpPr txBox="1"/>
          <p:nvPr/>
        </p:nvSpPr>
        <p:spPr>
          <a:xfrm>
            <a:off x="12803122" y="4617436"/>
            <a:ext cx="38236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Moving average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D6032E8-73FA-CA46-5178-D0C68506BE67}"/>
              </a:ext>
            </a:extLst>
          </p:cNvPr>
          <p:cNvSpPr txBox="1"/>
          <p:nvPr/>
        </p:nvSpPr>
        <p:spPr>
          <a:xfrm>
            <a:off x="12803122" y="5712589"/>
            <a:ext cx="38236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Period</a:t>
            </a:r>
          </a:p>
        </p:txBody>
      </p:sp>
    </p:spTree>
    <p:extLst>
      <p:ext uri="{BB962C8B-B14F-4D97-AF65-F5344CB8AC3E}">
        <p14:creationId xmlns:p14="http://schemas.microsoft.com/office/powerpoint/2010/main" val="27638022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orful graph with lines and lines&#10;&#10;Description automatically generated with medium confidence">
            <a:extLst>
              <a:ext uri="{FF2B5EF4-FFF2-40B4-BE49-F238E27FC236}">
                <a16:creationId xmlns:a16="http://schemas.microsoft.com/office/drawing/2014/main" id="{FF2777CD-F260-7717-C5EC-CF9D95C0D3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00"/>
                    </a14:imgEffect>
                  </a14:imgLayer>
                </a14:imgProps>
              </a:ext>
            </a:extLst>
          </a:blip>
          <a:srcRect l="15989" t="32491" b="1"/>
          <a:stretch/>
        </p:blipFill>
        <p:spPr>
          <a:xfrm>
            <a:off x="-1524" y="0"/>
            <a:ext cx="12192000" cy="6858000"/>
          </a:xfrm>
          <a:prstGeom prst="rect">
            <a:avLst/>
          </a:prstGeom>
        </p:spPr>
      </p:pic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6EBF2794-A262-1231-2EF7-9668E974883C}"/>
              </a:ext>
            </a:extLst>
          </p:cNvPr>
          <p:cNvSpPr/>
          <p:nvPr/>
        </p:nvSpPr>
        <p:spPr>
          <a:xfrm>
            <a:off x="2475738" y="-1266080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bg1"/>
                </a:solidFill>
              </a:rPr>
              <a:t>ARIMA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A237D9B6-D102-7411-3ADB-2F8BB2750564}"/>
              </a:ext>
            </a:extLst>
          </p:cNvPr>
          <p:cNvSpPr/>
          <p:nvPr/>
        </p:nvSpPr>
        <p:spPr>
          <a:xfrm>
            <a:off x="2477263" y="7157472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LSTM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56F9C1FB-D321-9F97-D9D0-795105CB23E1}"/>
              </a:ext>
            </a:extLst>
          </p:cNvPr>
          <p:cNvSpPr/>
          <p:nvPr/>
        </p:nvSpPr>
        <p:spPr>
          <a:xfrm>
            <a:off x="2477263" y="8226828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PROPHET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91FDA5-6B32-27D8-7285-273B93BEFA39}"/>
              </a:ext>
            </a:extLst>
          </p:cNvPr>
          <p:cNvSpPr txBox="1"/>
          <p:nvPr/>
        </p:nvSpPr>
        <p:spPr>
          <a:xfrm>
            <a:off x="-6470499" y="2401833"/>
            <a:ext cx="622122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0" b="1" dirty="0" err="1">
                <a:latin typeface="Helvetica" pitchFamily="2" charset="0"/>
                <a:cs typeface="Arial" panose="020B0604020202020204" pitchFamily="34" charset="0"/>
              </a:rPr>
              <a:t>A</a:t>
            </a:r>
            <a:r>
              <a:rPr lang="en-US" sz="6000" b="1" dirty="0" err="1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uto</a:t>
            </a:r>
            <a:r>
              <a:rPr lang="en-US" sz="6000" b="1" dirty="0" err="1">
                <a:latin typeface="Helvetica" pitchFamily="2" charset="0"/>
                <a:cs typeface="Arial" panose="020B0604020202020204" pitchFamily="34" charset="0"/>
              </a:rPr>
              <a:t>R</a:t>
            </a:r>
            <a:r>
              <a:rPr lang="en-US" sz="6000" b="1" dirty="0" err="1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egressive</a:t>
            </a:r>
            <a:endParaRPr lang="en-US" sz="6000" b="1" dirty="0">
              <a:solidFill>
                <a:schemeClr val="bg1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BEEFB0-6924-4BDD-352D-C111978F2B7F}"/>
              </a:ext>
            </a:extLst>
          </p:cNvPr>
          <p:cNvSpPr txBox="1"/>
          <p:nvPr/>
        </p:nvSpPr>
        <p:spPr>
          <a:xfrm>
            <a:off x="-6470499" y="3352118"/>
            <a:ext cx="622122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0" b="1" dirty="0">
                <a:latin typeface="Helvetica" pitchFamily="2" charset="0"/>
                <a:cs typeface="Arial" panose="020B0604020202020204" pitchFamily="34" charset="0"/>
              </a:rPr>
              <a:t>I</a:t>
            </a:r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ntegrated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5F58342-3037-694F-9E76-D2A682282A40}"/>
              </a:ext>
            </a:extLst>
          </p:cNvPr>
          <p:cNvSpPr txBox="1"/>
          <p:nvPr/>
        </p:nvSpPr>
        <p:spPr>
          <a:xfrm>
            <a:off x="-6470499" y="4376001"/>
            <a:ext cx="622122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0" b="1" dirty="0">
                <a:latin typeface="Helvetica" pitchFamily="2" charset="0"/>
                <a:cs typeface="Arial" panose="020B0604020202020204" pitchFamily="34" charset="0"/>
              </a:rPr>
              <a:t>M</a:t>
            </a:r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oving </a:t>
            </a:r>
            <a:r>
              <a:rPr lang="en-US" sz="6000" b="1" dirty="0">
                <a:latin typeface="Helvetica" pitchFamily="2" charset="0"/>
                <a:cs typeface="Arial" panose="020B0604020202020204" pitchFamily="34" charset="0"/>
              </a:rPr>
              <a:t>A</a:t>
            </a:r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verage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4C0FE7D-281D-B798-71E4-32CBC172B278}"/>
              </a:ext>
            </a:extLst>
          </p:cNvPr>
          <p:cNvSpPr txBox="1"/>
          <p:nvPr/>
        </p:nvSpPr>
        <p:spPr>
          <a:xfrm>
            <a:off x="951026" y="3136674"/>
            <a:ext cx="6221220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8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Seasonal</a:t>
            </a:r>
            <a:endParaRPr lang="en-US" sz="6000" b="1" dirty="0">
              <a:solidFill>
                <a:schemeClr val="bg1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E62AF5B8-D3CA-C621-ABA0-A3B5E06B327D}"/>
              </a:ext>
            </a:extLst>
          </p:cNvPr>
          <p:cNvSpPr/>
          <p:nvPr/>
        </p:nvSpPr>
        <p:spPr>
          <a:xfrm>
            <a:off x="2475738" y="307788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bg1"/>
                </a:solidFill>
              </a:rPr>
              <a:t>SARIMA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3182FFC-D65D-2684-AAA5-E65FF6681B95}"/>
              </a:ext>
            </a:extLst>
          </p:cNvPr>
          <p:cNvSpPr txBox="1"/>
          <p:nvPr/>
        </p:nvSpPr>
        <p:spPr>
          <a:xfrm>
            <a:off x="7503698" y="2324889"/>
            <a:ext cx="38236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Differencing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DEEF6EC-DB87-0E9F-4F53-AB9827423450}"/>
              </a:ext>
            </a:extLst>
          </p:cNvPr>
          <p:cNvSpPr txBox="1"/>
          <p:nvPr/>
        </p:nvSpPr>
        <p:spPr>
          <a:xfrm>
            <a:off x="7503698" y="3380630"/>
            <a:ext cx="38236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Autoregression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16C455D-1AA1-E1E2-5C62-493915F7693A}"/>
              </a:ext>
            </a:extLst>
          </p:cNvPr>
          <p:cNvSpPr txBox="1"/>
          <p:nvPr/>
        </p:nvSpPr>
        <p:spPr>
          <a:xfrm>
            <a:off x="7503698" y="4617436"/>
            <a:ext cx="38236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Moving average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D1BF5D-B363-07F4-7271-353872982735}"/>
              </a:ext>
            </a:extLst>
          </p:cNvPr>
          <p:cNvSpPr txBox="1"/>
          <p:nvPr/>
        </p:nvSpPr>
        <p:spPr>
          <a:xfrm>
            <a:off x="7503698" y="5712589"/>
            <a:ext cx="38236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Period</a:t>
            </a:r>
          </a:p>
        </p:txBody>
      </p:sp>
    </p:spTree>
    <p:extLst>
      <p:ext uri="{BB962C8B-B14F-4D97-AF65-F5344CB8AC3E}">
        <p14:creationId xmlns:p14="http://schemas.microsoft.com/office/powerpoint/2010/main" val="13829964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orful graph with lines and lines&#10;&#10;Description automatically generated with medium confidence">
            <a:extLst>
              <a:ext uri="{FF2B5EF4-FFF2-40B4-BE49-F238E27FC236}">
                <a16:creationId xmlns:a16="http://schemas.microsoft.com/office/drawing/2014/main" id="{FF2777CD-F260-7717-C5EC-CF9D95C0D3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00"/>
                    </a14:imgEffect>
                  </a14:imgLayer>
                </a14:imgProps>
              </a:ext>
            </a:extLst>
          </a:blip>
          <a:srcRect l="15989" t="32491" b="1"/>
          <a:stretch/>
        </p:blipFill>
        <p:spPr>
          <a:xfrm>
            <a:off x="-1525" y="0"/>
            <a:ext cx="12192000" cy="6858000"/>
          </a:xfrm>
          <a:prstGeom prst="rect">
            <a:avLst/>
          </a:prstGeom>
        </p:spPr>
      </p:pic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7291E535-112B-239D-2C58-5AFBBAE16219}"/>
              </a:ext>
            </a:extLst>
          </p:cNvPr>
          <p:cNvSpPr/>
          <p:nvPr/>
        </p:nvSpPr>
        <p:spPr>
          <a:xfrm>
            <a:off x="2475738" y="-1219438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bg1"/>
                </a:solidFill>
              </a:rPr>
              <a:t>SARIMA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56F9C1FB-D321-9F97-D9D0-795105CB23E1}"/>
              </a:ext>
            </a:extLst>
          </p:cNvPr>
          <p:cNvSpPr/>
          <p:nvPr/>
        </p:nvSpPr>
        <p:spPr>
          <a:xfrm>
            <a:off x="2475738" y="7279139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PROPHET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DE0602-3B75-C7F4-8D6E-32BEC8CDA378}"/>
              </a:ext>
            </a:extLst>
          </p:cNvPr>
          <p:cNvSpPr txBox="1"/>
          <p:nvPr/>
        </p:nvSpPr>
        <p:spPr>
          <a:xfrm>
            <a:off x="3290188" y="2710604"/>
            <a:ext cx="786549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0" b="1" dirty="0">
                <a:latin typeface="Helvetica" pitchFamily="2" charset="0"/>
                <a:cs typeface="Arial" panose="020B0604020202020204" pitchFamily="34" charset="0"/>
              </a:rPr>
              <a:t>S</a:t>
            </a:r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hort-</a:t>
            </a:r>
            <a:r>
              <a:rPr lang="en-US" sz="6000" b="1" dirty="0">
                <a:latin typeface="Helvetica" pitchFamily="2" charset="0"/>
                <a:cs typeface="Arial" panose="020B0604020202020204" pitchFamily="34" charset="0"/>
              </a:rPr>
              <a:t>T</a:t>
            </a:r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erm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DF7DF9-68E8-E606-6A79-A18281DB0CDF}"/>
              </a:ext>
            </a:extLst>
          </p:cNvPr>
          <p:cNvSpPr txBox="1"/>
          <p:nvPr/>
        </p:nvSpPr>
        <p:spPr>
          <a:xfrm>
            <a:off x="3290189" y="3660889"/>
            <a:ext cx="622122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0" b="1" dirty="0">
                <a:latin typeface="Helvetica" pitchFamily="2" charset="0"/>
                <a:cs typeface="Arial" panose="020B0604020202020204" pitchFamily="34" charset="0"/>
              </a:rPr>
              <a:t>M</a:t>
            </a:r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emory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ADFA803-27B0-D14F-FF7A-FAA50D9DAFFC}"/>
              </a:ext>
            </a:extLst>
          </p:cNvPr>
          <p:cNvSpPr txBox="1"/>
          <p:nvPr/>
        </p:nvSpPr>
        <p:spPr>
          <a:xfrm>
            <a:off x="3290189" y="1832265"/>
            <a:ext cx="622122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0" b="1" dirty="0">
                <a:latin typeface="Helvetica" pitchFamily="2" charset="0"/>
                <a:cs typeface="Arial" panose="020B0604020202020204" pitchFamily="34" charset="0"/>
              </a:rPr>
              <a:t>L</a:t>
            </a:r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ong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A498410-B71D-95A5-D387-92F820371E1C}"/>
              </a:ext>
            </a:extLst>
          </p:cNvPr>
          <p:cNvSpPr txBox="1"/>
          <p:nvPr/>
        </p:nvSpPr>
        <p:spPr>
          <a:xfrm>
            <a:off x="3290188" y="8618319"/>
            <a:ext cx="622122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Open Source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09D5135-1EA8-1185-4BB0-AE18CC91FBBC}"/>
              </a:ext>
            </a:extLst>
          </p:cNvPr>
          <p:cNvSpPr txBox="1"/>
          <p:nvPr/>
        </p:nvSpPr>
        <p:spPr>
          <a:xfrm>
            <a:off x="3290188" y="9568604"/>
            <a:ext cx="754037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Meta’s Data Science Team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B81B1561-9E83-700D-E622-388961D1F40A}"/>
              </a:ext>
            </a:extLst>
          </p:cNvPr>
          <p:cNvSpPr/>
          <p:nvPr/>
        </p:nvSpPr>
        <p:spPr>
          <a:xfrm>
            <a:off x="2475738" y="307788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bg1"/>
                </a:solidFill>
              </a:rPr>
              <a:t>LSTM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DD3F0D3-C7D6-7521-3DBE-D497F820507D}"/>
              </a:ext>
            </a:extLst>
          </p:cNvPr>
          <p:cNvSpPr txBox="1"/>
          <p:nvPr/>
        </p:nvSpPr>
        <p:spPr>
          <a:xfrm>
            <a:off x="12535542" y="2324889"/>
            <a:ext cx="38236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Forget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DB23C7-6181-D21F-70A9-B23CE98836E0}"/>
              </a:ext>
            </a:extLst>
          </p:cNvPr>
          <p:cNvSpPr txBox="1"/>
          <p:nvPr/>
        </p:nvSpPr>
        <p:spPr>
          <a:xfrm>
            <a:off x="12535542" y="3567561"/>
            <a:ext cx="38236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Input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50610C4-48E2-989F-067B-9EA7157E9CD2}"/>
              </a:ext>
            </a:extLst>
          </p:cNvPr>
          <p:cNvSpPr txBox="1"/>
          <p:nvPr/>
        </p:nvSpPr>
        <p:spPr>
          <a:xfrm>
            <a:off x="12535542" y="4743132"/>
            <a:ext cx="38236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Output</a:t>
            </a:r>
          </a:p>
        </p:txBody>
      </p:sp>
    </p:spTree>
    <p:extLst>
      <p:ext uri="{BB962C8B-B14F-4D97-AF65-F5344CB8AC3E}">
        <p14:creationId xmlns:p14="http://schemas.microsoft.com/office/powerpoint/2010/main" val="29893639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orful graph with lines and lines&#10;&#10;Description automatically generated with medium confidence">
            <a:extLst>
              <a:ext uri="{FF2B5EF4-FFF2-40B4-BE49-F238E27FC236}">
                <a16:creationId xmlns:a16="http://schemas.microsoft.com/office/drawing/2014/main" id="{FF2777CD-F260-7717-C5EC-CF9D95C0D3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00"/>
                    </a14:imgEffect>
                  </a14:imgLayer>
                </a14:imgProps>
              </a:ext>
            </a:extLst>
          </a:blip>
          <a:srcRect l="15989" t="32491" b="1"/>
          <a:stretch/>
        </p:blipFill>
        <p:spPr>
          <a:xfrm>
            <a:off x="7903" y="18854"/>
            <a:ext cx="12192000" cy="6858000"/>
          </a:xfrm>
          <a:prstGeom prst="rect">
            <a:avLst/>
          </a:prstGeom>
        </p:spPr>
      </p:pic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56F9C1FB-D321-9F97-D9D0-795105CB23E1}"/>
              </a:ext>
            </a:extLst>
          </p:cNvPr>
          <p:cNvSpPr/>
          <p:nvPr/>
        </p:nvSpPr>
        <p:spPr>
          <a:xfrm>
            <a:off x="2475738" y="7279139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PROPHET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DF7DF9-68E8-E606-6A79-A18281DB0CDF}"/>
              </a:ext>
            </a:extLst>
          </p:cNvPr>
          <p:cNvSpPr txBox="1"/>
          <p:nvPr/>
        </p:nvSpPr>
        <p:spPr>
          <a:xfrm>
            <a:off x="951026" y="3136674"/>
            <a:ext cx="6221220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8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Memory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A498410-B71D-95A5-D387-92F820371E1C}"/>
              </a:ext>
            </a:extLst>
          </p:cNvPr>
          <p:cNvSpPr txBox="1"/>
          <p:nvPr/>
        </p:nvSpPr>
        <p:spPr>
          <a:xfrm>
            <a:off x="3290188" y="8618319"/>
            <a:ext cx="622122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Open Source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09D5135-1EA8-1185-4BB0-AE18CC91FBBC}"/>
              </a:ext>
            </a:extLst>
          </p:cNvPr>
          <p:cNvSpPr txBox="1"/>
          <p:nvPr/>
        </p:nvSpPr>
        <p:spPr>
          <a:xfrm>
            <a:off x="3290188" y="9568604"/>
            <a:ext cx="754037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Meta’s Data Science Team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B81B1561-9E83-700D-E622-388961D1F40A}"/>
              </a:ext>
            </a:extLst>
          </p:cNvPr>
          <p:cNvSpPr/>
          <p:nvPr/>
        </p:nvSpPr>
        <p:spPr>
          <a:xfrm>
            <a:off x="2475738" y="307788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bg1"/>
                </a:solidFill>
              </a:rPr>
              <a:t>LSTM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20C2EB-1EA3-71C1-FA44-B32CDC9CF6DC}"/>
              </a:ext>
            </a:extLst>
          </p:cNvPr>
          <p:cNvSpPr txBox="1"/>
          <p:nvPr/>
        </p:nvSpPr>
        <p:spPr>
          <a:xfrm>
            <a:off x="7503698" y="2324889"/>
            <a:ext cx="38236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Forget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505747B-2D45-28E6-F4D0-F0E4805F1E2F}"/>
              </a:ext>
            </a:extLst>
          </p:cNvPr>
          <p:cNvSpPr txBox="1"/>
          <p:nvPr/>
        </p:nvSpPr>
        <p:spPr>
          <a:xfrm>
            <a:off x="7503698" y="3567561"/>
            <a:ext cx="38236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Input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76B2328-CAC0-C6D0-343A-1E8648942D37}"/>
              </a:ext>
            </a:extLst>
          </p:cNvPr>
          <p:cNvSpPr txBox="1"/>
          <p:nvPr/>
        </p:nvSpPr>
        <p:spPr>
          <a:xfrm>
            <a:off x="7503698" y="4743132"/>
            <a:ext cx="38236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Output</a:t>
            </a:r>
          </a:p>
        </p:txBody>
      </p:sp>
    </p:spTree>
    <p:extLst>
      <p:ext uri="{BB962C8B-B14F-4D97-AF65-F5344CB8AC3E}">
        <p14:creationId xmlns:p14="http://schemas.microsoft.com/office/powerpoint/2010/main" val="32837819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orful graph with lines and lines&#10;&#10;Description automatically generated with medium confidence">
            <a:extLst>
              <a:ext uri="{FF2B5EF4-FFF2-40B4-BE49-F238E27FC236}">
                <a16:creationId xmlns:a16="http://schemas.microsoft.com/office/drawing/2014/main" id="{FF2777CD-F260-7717-C5EC-CF9D95C0D3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00"/>
                    </a14:imgEffect>
                  </a14:imgLayer>
                </a14:imgProps>
              </a:ext>
            </a:extLst>
          </a:blip>
          <a:srcRect l="15989" t="32491" b="1"/>
          <a:stretch/>
        </p:blipFill>
        <p:spPr>
          <a:xfrm>
            <a:off x="-1524" y="0"/>
            <a:ext cx="12192000" cy="6858000"/>
          </a:xfrm>
          <a:prstGeom prst="rect">
            <a:avLst/>
          </a:prstGeom>
        </p:spPr>
      </p:pic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7291E535-112B-239D-2C58-5AFBBAE16219}"/>
              </a:ext>
            </a:extLst>
          </p:cNvPr>
          <p:cNvSpPr/>
          <p:nvPr/>
        </p:nvSpPr>
        <p:spPr>
          <a:xfrm>
            <a:off x="2475738" y="-1161120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bg1"/>
                </a:solidFill>
              </a:rPr>
              <a:t>LSTM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16AE56-3E5A-9DD0-324B-23350FF0D0F1}"/>
              </a:ext>
            </a:extLst>
          </p:cNvPr>
          <p:cNvSpPr txBox="1"/>
          <p:nvPr/>
        </p:nvSpPr>
        <p:spPr>
          <a:xfrm>
            <a:off x="4337984" y="2026710"/>
            <a:ext cx="825677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Statistical Method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4B744A-910C-BFB3-E580-B939A2E79FD6}"/>
              </a:ext>
            </a:extLst>
          </p:cNvPr>
          <p:cNvSpPr txBox="1"/>
          <p:nvPr/>
        </p:nvSpPr>
        <p:spPr>
          <a:xfrm>
            <a:off x="4337984" y="2734596"/>
            <a:ext cx="754037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Fourier Series for Seasonality 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C5CBE717-6C08-3A73-CEF7-F358A7021308}"/>
              </a:ext>
            </a:extLst>
          </p:cNvPr>
          <p:cNvSpPr/>
          <p:nvPr/>
        </p:nvSpPr>
        <p:spPr>
          <a:xfrm>
            <a:off x="2475738" y="307788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bg1"/>
                </a:solidFill>
              </a:rPr>
              <a:t>PROPHET</a:t>
            </a:r>
          </a:p>
        </p:txBody>
      </p:sp>
      <p:pic>
        <p:nvPicPr>
          <p:cNvPr id="7" name="Picture 6" descr="A blue infinity symbol on a black background&#10;&#10;Description automatically generated">
            <a:extLst>
              <a:ext uri="{FF2B5EF4-FFF2-40B4-BE49-F238E27FC236}">
                <a16:creationId xmlns:a16="http://schemas.microsoft.com/office/drawing/2014/main" id="{B9893BBB-304B-DAB5-146D-2CDFCCB396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938" y="2156341"/>
            <a:ext cx="3020928" cy="200688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D551CA7-AB96-C748-52F6-CE7542B13A10}"/>
              </a:ext>
            </a:extLst>
          </p:cNvPr>
          <p:cNvSpPr txBox="1"/>
          <p:nvPr/>
        </p:nvSpPr>
        <p:spPr>
          <a:xfrm>
            <a:off x="4337984" y="3455338"/>
            <a:ext cx="754037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Hyperparameter Tuning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1D6D795-65A3-AD99-72B8-D44B5703D74E}"/>
              </a:ext>
            </a:extLst>
          </p:cNvPr>
          <p:cNvSpPr txBox="1"/>
          <p:nvPr/>
        </p:nvSpPr>
        <p:spPr>
          <a:xfrm>
            <a:off x="2630612" y="6958911"/>
            <a:ext cx="70826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Model Predictions</a:t>
            </a:r>
          </a:p>
        </p:txBody>
      </p:sp>
    </p:spTree>
    <p:extLst>
      <p:ext uri="{BB962C8B-B14F-4D97-AF65-F5344CB8AC3E}">
        <p14:creationId xmlns:p14="http://schemas.microsoft.com/office/powerpoint/2010/main" val="8330572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orful graph with lines and lines&#10;&#10;Description automatically generated with medium confidence">
            <a:extLst>
              <a:ext uri="{FF2B5EF4-FFF2-40B4-BE49-F238E27FC236}">
                <a16:creationId xmlns:a16="http://schemas.microsoft.com/office/drawing/2014/main" id="{FF2777CD-F260-7717-C5EC-CF9D95C0D3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00"/>
                    </a14:imgEffect>
                  </a14:imgLayer>
                </a14:imgProps>
              </a:ext>
            </a:extLst>
          </a:blip>
          <a:srcRect l="15989" t="32491" b="1"/>
          <a:stretch/>
        </p:blipFill>
        <p:spPr>
          <a:xfrm>
            <a:off x="-1524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53E5C11-D57D-130C-F1EB-C13F30BFE7E5}"/>
              </a:ext>
            </a:extLst>
          </p:cNvPr>
          <p:cNvSpPr txBox="1"/>
          <p:nvPr/>
        </p:nvSpPr>
        <p:spPr>
          <a:xfrm>
            <a:off x="2630612" y="190752"/>
            <a:ext cx="70826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Model Predictions</a:t>
            </a:r>
          </a:p>
        </p:txBody>
      </p:sp>
      <p:pic>
        <p:nvPicPr>
          <p:cNvPr id="10" name="Picture 9" descr="A graph with a green line&#10;&#10;Description automatically generated">
            <a:extLst>
              <a:ext uri="{FF2B5EF4-FFF2-40B4-BE49-F238E27FC236}">
                <a16:creationId xmlns:a16="http://schemas.microsoft.com/office/drawing/2014/main" id="{4DB96E71-5E48-3256-5066-5B40B949BD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4598" y="7174792"/>
            <a:ext cx="7772400" cy="4930066"/>
          </a:xfrm>
          <a:prstGeom prst="rect">
            <a:avLst/>
          </a:prstGeo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9A34CB75-A12F-9CD0-7CB0-1ECBB6E6C336}"/>
              </a:ext>
            </a:extLst>
          </p:cNvPr>
          <p:cNvSpPr/>
          <p:nvPr/>
        </p:nvSpPr>
        <p:spPr>
          <a:xfrm>
            <a:off x="2475738" y="-1231192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bg1"/>
                </a:solidFill>
              </a:rPr>
              <a:t>PROPHET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3550868-C33F-3487-72FB-B1E610544F9D}"/>
              </a:ext>
            </a:extLst>
          </p:cNvPr>
          <p:cNvSpPr txBox="1"/>
          <p:nvPr/>
        </p:nvSpPr>
        <p:spPr>
          <a:xfrm>
            <a:off x="960063" y="2093215"/>
            <a:ext cx="10268824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2010 - 2018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96570B4-A5C0-0FAB-70ED-DA4CD4AC01E9}"/>
              </a:ext>
            </a:extLst>
          </p:cNvPr>
          <p:cNvSpPr txBox="1"/>
          <p:nvPr/>
        </p:nvSpPr>
        <p:spPr>
          <a:xfrm>
            <a:off x="1037500" y="4644604"/>
            <a:ext cx="10268824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2019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3DB66BE-EB40-644E-25FF-3C7CB46C4C76}"/>
              </a:ext>
            </a:extLst>
          </p:cNvPr>
          <p:cNvSpPr txBox="1"/>
          <p:nvPr/>
        </p:nvSpPr>
        <p:spPr>
          <a:xfrm>
            <a:off x="2553175" y="1708494"/>
            <a:ext cx="70826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Train Period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937BE40-9C36-DCC5-CA68-1051BBC0E1E1}"/>
              </a:ext>
            </a:extLst>
          </p:cNvPr>
          <p:cNvSpPr txBox="1"/>
          <p:nvPr/>
        </p:nvSpPr>
        <p:spPr>
          <a:xfrm>
            <a:off x="2630612" y="4138203"/>
            <a:ext cx="70826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Test Period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705D9C7C-0489-B04C-F675-C6269D91E97A}"/>
              </a:ext>
            </a:extLst>
          </p:cNvPr>
          <p:cNvSpPr/>
          <p:nvPr/>
        </p:nvSpPr>
        <p:spPr>
          <a:xfrm>
            <a:off x="7252767" y="-1225727"/>
            <a:ext cx="3542825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bg1"/>
                </a:solidFill>
              </a:rPr>
              <a:t>ARIMA</a:t>
            </a:r>
          </a:p>
        </p:txBody>
      </p:sp>
    </p:spTree>
    <p:extLst>
      <p:ext uri="{BB962C8B-B14F-4D97-AF65-F5344CB8AC3E}">
        <p14:creationId xmlns:p14="http://schemas.microsoft.com/office/powerpoint/2010/main" val="9984150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orful graph with lines and lines&#10;&#10;Description automatically generated with medium confidence">
            <a:extLst>
              <a:ext uri="{FF2B5EF4-FFF2-40B4-BE49-F238E27FC236}">
                <a16:creationId xmlns:a16="http://schemas.microsoft.com/office/drawing/2014/main" id="{FF2777CD-F260-7717-C5EC-CF9D95C0D3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00"/>
                    </a14:imgEffect>
                  </a14:imgLayer>
                </a14:imgProps>
              </a:ext>
            </a:extLst>
          </a:blip>
          <a:srcRect l="15989" t="32491" b="1"/>
          <a:stretch/>
        </p:blipFill>
        <p:spPr>
          <a:xfrm>
            <a:off x="-1524" y="0"/>
            <a:ext cx="12192000" cy="6858000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60ACEEF-8F6C-DEEA-AFA9-F7D26F8054C3}"/>
              </a:ext>
            </a:extLst>
          </p:cNvPr>
          <p:cNvSpPr/>
          <p:nvPr/>
        </p:nvSpPr>
        <p:spPr>
          <a:xfrm>
            <a:off x="7664141" y="280910"/>
            <a:ext cx="3542825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bg1"/>
                </a:solidFill>
              </a:rPr>
              <a:t>ARIMA</a:t>
            </a:r>
          </a:p>
        </p:txBody>
      </p:sp>
      <p:pic>
        <p:nvPicPr>
          <p:cNvPr id="7" name="Picture 6" descr="A graph with a green line&#10;&#10;Description automatically generated">
            <a:extLst>
              <a:ext uri="{FF2B5EF4-FFF2-40B4-BE49-F238E27FC236}">
                <a16:creationId xmlns:a16="http://schemas.microsoft.com/office/drawing/2014/main" id="{96E32E7D-3654-E599-145E-D5139F9D84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8276" y="1446177"/>
            <a:ext cx="7772400" cy="493006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80F232A-0923-8D8E-6E2B-56DE9D101306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2625577" y="2156686"/>
            <a:ext cx="5532121" cy="350904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3E1992D-3741-929D-0529-078AB912678D}"/>
              </a:ext>
            </a:extLst>
          </p:cNvPr>
          <p:cNvSpPr txBox="1"/>
          <p:nvPr/>
        </p:nvSpPr>
        <p:spPr>
          <a:xfrm>
            <a:off x="581541" y="230278"/>
            <a:ext cx="70826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Model Predictions</a:t>
            </a:r>
          </a:p>
        </p:txBody>
      </p:sp>
    </p:spTree>
    <p:extLst>
      <p:ext uri="{BB962C8B-B14F-4D97-AF65-F5344CB8AC3E}">
        <p14:creationId xmlns:p14="http://schemas.microsoft.com/office/powerpoint/2010/main" val="2317124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orful graph with lines and lines&#10;&#10;Description automatically generated with medium confidence">
            <a:extLst>
              <a:ext uri="{FF2B5EF4-FFF2-40B4-BE49-F238E27FC236}">
                <a16:creationId xmlns:a16="http://schemas.microsoft.com/office/drawing/2014/main" id="{FF2777CD-F260-7717-C5EC-CF9D95C0D3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00"/>
                    </a14:imgEffect>
                  </a14:imgLayer>
                </a14:imgProps>
              </a:ext>
            </a:extLst>
          </a:blip>
          <a:srcRect l="15989" t="32491" b="1"/>
          <a:stretch/>
        </p:blipFill>
        <p:spPr>
          <a:xfrm>
            <a:off x="-1524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53E5C11-D57D-130C-F1EB-C13F30BFE7E5}"/>
              </a:ext>
            </a:extLst>
          </p:cNvPr>
          <p:cNvSpPr txBox="1"/>
          <p:nvPr/>
        </p:nvSpPr>
        <p:spPr>
          <a:xfrm>
            <a:off x="2630612" y="7092464"/>
            <a:ext cx="754037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Model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Evaluation</a:t>
            </a:r>
          </a:p>
        </p:txBody>
      </p:sp>
      <p:pic>
        <p:nvPicPr>
          <p:cNvPr id="7" name="Picture 6" descr="A graph with a green line&#10;&#10;Description automatically generated">
            <a:extLst>
              <a:ext uri="{FF2B5EF4-FFF2-40B4-BE49-F238E27FC236}">
                <a16:creationId xmlns:a16="http://schemas.microsoft.com/office/drawing/2014/main" id="{96E32E7D-3654-E599-145E-D5139F9D84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918" y="2156686"/>
            <a:ext cx="5532122" cy="350904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1CC2437-53D4-0FAC-3C2B-F81B03E4939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6346697" y="2156686"/>
            <a:ext cx="5532121" cy="350904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58227A6-FC3D-CB9D-7A7C-74A46BA4C15A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4321198" y="9265920"/>
            <a:ext cx="4159199" cy="2638197"/>
          </a:xfrm>
          <a:prstGeom prst="rect">
            <a:avLst/>
          </a:prstGeom>
        </p:spPr>
      </p:pic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CBE2ABA7-A845-F3D6-419A-3BE60838577A}"/>
              </a:ext>
            </a:extLst>
          </p:cNvPr>
          <p:cNvSpPr/>
          <p:nvPr/>
        </p:nvSpPr>
        <p:spPr>
          <a:xfrm>
            <a:off x="7664141" y="280910"/>
            <a:ext cx="3542825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bg1"/>
                </a:solidFill>
              </a:rPr>
              <a:t>ARIMA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6AB3562-6044-C03D-17A1-ECD112AA1ACA}"/>
              </a:ext>
            </a:extLst>
          </p:cNvPr>
          <p:cNvSpPr txBox="1"/>
          <p:nvPr/>
        </p:nvSpPr>
        <p:spPr>
          <a:xfrm>
            <a:off x="581541" y="230278"/>
            <a:ext cx="70826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Model Predictions</a:t>
            </a:r>
          </a:p>
        </p:txBody>
      </p:sp>
    </p:spTree>
    <p:extLst>
      <p:ext uri="{BB962C8B-B14F-4D97-AF65-F5344CB8AC3E}">
        <p14:creationId xmlns:p14="http://schemas.microsoft.com/office/powerpoint/2010/main" val="34570026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orful graph with lines and lines&#10;&#10;Description automatically generated with medium confidence">
            <a:extLst>
              <a:ext uri="{FF2B5EF4-FFF2-40B4-BE49-F238E27FC236}">
                <a16:creationId xmlns:a16="http://schemas.microsoft.com/office/drawing/2014/main" id="{FF2777CD-F260-7717-C5EC-CF9D95C0D3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00"/>
                    </a14:imgEffect>
                  </a14:imgLayer>
                </a14:imgProps>
              </a:ext>
            </a:extLst>
          </a:blip>
          <a:srcRect l="15989" t="32491" b="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 descr="A graph with a green line&#10;&#10;Description automatically generated">
            <a:extLst>
              <a:ext uri="{FF2B5EF4-FFF2-40B4-BE49-F238E27FC236}">
                <a16:creationId xmlns:a16="http://schemas.microsoft.com/office/drawing/2014/main" id="{96E32E7D-3654-E599-145E-D5139F9D84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2627" y="1319274"/>
            <a:ext cx="4159200" cy="263819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1CC2437-53D4-0FAC-3C2B-F81B03E4939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6857314" y="1319274"/>
            <a:ext cx="4159199" cy="263819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58BE53B-40DC-B211-A766-7BBBBA850C1A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4321199" y="4088637"/>
            <a:ext cx="4159199" cy="2638197"/>
          </a:xfrm>
          <a:prstGeom prst="rect">
            <a:avLst/>
          </a:prstGeom>
        </p:spPr>
      </p:pic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AC3A1A28-7B49-8725-9F4C-F6BB56095BC3}"/>
              </a:ext>
            </a:extLst>
          </p:cNvPr>
          <p:cNvSpPr/>
          <p:nvPr/>
        </p:nvSpPr>
        <p:spPr>
          <a:xfrm>
            <a:off x="7664140" y="-1127356"/>
            <a:ext cx="3542825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bg1"/>
                </a:solidFill>
              </a:rPr>
              <a:t>SARIMA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2DF7C62-0F6B-49C4-80A1-4C61AF396FB5}"/>
              </a:ext>
            </a:extLst>
          </p:cNvPr>
          <p:cNvSpPr/>
          <p:nvPr/>
        </p:nvSpPr>
        <p:spPr>
          <a:xfrm>
            <a:off x="7664141" y="280910"/>
            <a:ext cx="3542825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bg1"/>
                </a:solidFill>
              </a:rPr>
              <a:t>ARIMA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AFC21B7-6096-7F65-0F70-66CF2C6FA79B}"/>
              </a:ext>
            </a:extLst>
          </p:cNvPr>
          <p:cNvSpPr txBox="1"/>
          <p:nvPr/>
        </p:nvSpPr>
        <p:spPr>
          <a:xfrm>
            <a:off x="581541" y="230278"/>
            <a:ext cx="70826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Model Predictions</a:t>
            </a:r>
          </a:p>
        </p:txBody>
      </p:sp>
    </p:spTree>
    <p:extLst>
      <p:ext uri="{BB962C8B-B14F-4D97-AF65-F5344CB8AC3E}">
        <p14:creationId xmlns:p14="http://schemas.microsoft.com/office/powerpoint/2010/main" val="11108146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orful graph with lines and lines&#10;&#10;Description automatically generated with medium confidence">
            <a:extLst>
              <a:ext uri="{FF2B5EF4-FFF2-40B4-BE49-F238E27FC236}">
                <a16:creationId xmlns:a16="http://schemas.microsoft.com/office/drawing/2014/main" id="{FF2777CD-F260-7717-C5EC-CF9D95C0D39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</a:extLst>
          </a:blip>
          <a:srcRect l="15989" t="32491" b="1"/>
          <a:stretch/>
        </p:blipFill>
        <p:spPr>
          <a:xfrm>
            <a:off x="-1524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75956C7-EC55-D498-4AF6-E4087966A840}"/>
              </a:ext>
            </a:extLst>
          </p:cNvPr>
          <p:cNvSpPr txBox="1"/>
          <p:nvPr/>
        </p:nvSpPr>
        <p:spPr>
          <a:xfrm>
            <a:off x="1762650" y="2463759"/>
            <a:ext cx="866365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Market Analysis of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D006016-E8A0-B242-DC72-CDD077FCA5FB}"/>
              </a:ext>
            </a:extLst>
          </p:cNvPr>
          <p:cNvSpPr txBox="1"/>
          <p:nvPr/>
        </p:nvSpPr>
        <p:spPr>
          <a:xfrm>
            <a:off x="1514276" y="4269724"/>
            <a:ext cx="916039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Sai Nikhil Kunapareddy and </a:t>
            </a:r>
            <a:r>
              <a:rPr lang="en-US" sz="2000" b="1" i="0" dirty="0" err="1">
                <a:solidFill>
                  <a:schemeClr val="bg1"/>
                </a:solidFill>
                <a:effectLst/>
                <a:latin typeface="Helvetica" pitchFamily="2" charset="0"/>
              </a:rPr>
              <a:t>Dilep</a:t>
            </a:r>
            <a:r>
              <a:rPr lang="en-US" sz="2000" b="1" i="0" dirty="0">
                <a:solidFill>
                  <a:schemeClr val="bg1"/>
                </a:solidFill>
                <a:effectLst/>
                <a:latin typeface="Helvetica" pitchFamily="2" charset="0"/>
              </a:rPr>
              <a:t> Shetty </a:t>
            </a:r>
            <a:r>
              <a:rPr lang="en-US" sz="2000" b="1" i="0" dirty="0" err="1">
                <a:solidFill>
                  <a:schemeClr val="bg1"/>
                </a:solidFill>
                <a:effectLst/>
                <a:latin typeface="Helvetica" pitchFamily="2" charset="0"/>
              </a:rPr>
              <a:t>Ittanguru</a:t>
            </a:r>
            <a:r>
              <a:rPr lang="en-US" sz="2000" b="1" i="0" dirty="0">
                <a:solidFill>
                  <a:schemeClr val="bg1"/>
                </a:solidFill>
                <a:effectLst/>
                <a:latin typeface="Helvetica" pitchFamily="2" charset="0"/>
              </a:rPr>
              <a:t> Venkatesh</a:t>
            </a:r>
            <a:endParaRPr lang="en-US" sz="2000" b="1" dirty="0">
              <a:solidFill>
                <a:schemeClr val="bg1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5035588-A224-17CF-9164-BF0936F7DA61}"/>
              </a:ext>
            </a:extLst>
          </p:cNvPr>
          <p:cNvSpPr txBox="1"/>
          <p:nvPr/>
        </p:nvSpPr>
        <p:spPr>
          <a:xfrm>
            <a:off x="1916574" y="-1938992"/>
            <a:ext cx="866365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DS5220 Project</a:t>
            </a:r>
            <a:b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</a:br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Final Presentation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9B251E0-6D76-93A3-646B-93AE378D1CA4}"/>
              </a:ext>
            </a:extLst>
          </p:cNvPr>
          <p:cNvSpPr txBox="1"/>
          <p:nvPr/>
        </p:nvSpPr>
        <p:spPr>
          <a:xfrm>
            <a:off x="3339787" y="3275920"/>
            <a:ext cx="222456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S&amp;P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E0C3776-6924-E2BC-6B78-2622C1F901E8}"/>
              </a:ext>
            </a:extLst>
          </p:cNvPr>
          <p:cNvSpPr txBox="1"/>
          <p:nvPr/>
        </p:nvSpPr>
        <p:spPr>
          <a:xfrm>
            <a:off x="5103962" y="3275920"/>
            <a:ext cx="395425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ea typeface="PMingLiU" panose="02020500000000000000" pitchFamily="18" charset="-120"/>
                <a:cs typeface="Arial" panose="020B0604020202020204" pitchFamily="34" charset="0"/>
              </a:rPr>
              <a:t>500</a:t>
            </a:r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 Index</a:t>
            </a:r>
          </a:p>
        </p:txBody>
      </p:sp>
    </p:spTree>
    <p:extLst>
      <p:ext uri="{BB962C8B-B14F-4D97-AF65-F5344CB8AC3E}">
        <p14:creationId xmlns:p14="http://schemas.microsoft.com/office/powerpoint/2010/main" val="1452133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orful graph with lines and lines&#10;&#10;Description automatically generated with medium confidence">
            <a:extLst>
              <a:ext uri="{FF2B5EF4-FFF2-40B4-BE49-F238E27FC236}">
                <a16:creationId xmlns:a16="http://schemas.microsoft.com/office/drawing/2014/main" id="{FF2777CD-F260-7717-C5EC-CF9D95C0D3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00"/>
                    </a14:imgEffect>
                  </a14:imgLayer>
                </a14:imgProps>
              </a:ext>
            </a:extLst>
          </a:blip>
          <a:srcRect l="15989" t="32491" b="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 descr="A graph with a green line&#10;&#10;Description automatically generated">
            <a:extLst>
              <a:ext uri="{FF2B5EF4-FFF2-40B4-BE49-F238E27FC236}">
                <a16:creationId xmlns:a16="http://schemas.microsoft.com/office/drawing/2014/main" id="{96E32E7D-3654-E599-145E-D5139F9D84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5101693" y="1319273"/>
            <a:ext cx="4159200" cy="263819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1CC2437-53D4-0FAC-3C2B-F81B03E4939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3134493" y="1319273"/>
            <a:ext cx="4159199" cy="263819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58BE53B-40DC-B211-A766-7BBBBA850C1A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4321199" y="7360157"/>
            <a:ext cx="4159199" cy="2638197"/>
          </a:xfrm>
          <a:prstGeom prst="rect">
            <a:avLst/>
          </a:prstGeom>
        </p:spPr>
      </p:pic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B1692253-29AF-B38E-4365-F5844EB3DBBC}"/>
              </a:ext>
            </a:extLst>
          </p:cNvPr>
          <p:cNvSpPr/>
          <p:nvPr/>
        </p:nvSpPr>
        <p:spPr>
          <a:xfrm>
            <a:off x="7664141" y="280910"/>
            <a:ext cx="3542825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bg1"/>
                </a:solidFill>
              </a:rPr>
              <a:t>SARIMA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ACFDF14-1C18-E80F-F26A-28246375944C}"/>
              </a:ext>
            </a:extLst>
          </p:cNvPr>
          <p:cNvSpPr txBox="1"/>
          <p:nvPr/>
        </p:nvSpPr>
        <p:spPr>
          <a:xfrm>
            <a:off x="581541" y="230278"/>
            <a:ext cx="70826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Model Predictions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7AA63E2-C5F2-D739-6D5C-0CDA00D6D8B2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2208276" y="1446177"/>
            <a:ext cx="7772399" cy="4930066"/>
          </a:xfrm>
          <a:prstGeom prst="rect">
            <a:avLst/>
          </a:prstGeom>
        </p:spPr>
      </p:pic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A7973586-DDD7-1B35-C796-BB26ABE10081}"/>
              </a:ext>
            </a:extLst>
          </p:cNvPr>
          <p:cNvSpPr/>
          <p:nvPr/>
        </p:nvSpPr>
        <p:spPr>
          <a:xfrm>
            <a:off x="7664141" y="-1116006"/>
            <a:ext cx="3542825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bg1"/>
                </a:solidFill>
              </a:rPr>
              <a:t>LSTM</a:t>
            </a:r>
          </a:p>
        </p:txBody>
      </p:sp>
    </p:spTree>
    <p:extLst>
      <p:ext uri="{BB962C8B-B14F-4D97-AF65-F5344CB8AC3E}">
        <p14:creationId xmlns:p14="http://schemas.microsoft.com/office/powerpoint/2010/main" val="38039565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orful graph with lines and lines&#10;&#10;Description automatically generated with medium confidence">
            <a:extLst>
              <a:ext uri="{FF2B5EF4-FFF2-40B4-BE49-F238E27FC236}">
                <a16:creationId xmlns:a16="http://schemas.microsoft.com/office/drawing/2014/main" id="{FF2777CD-F260-7717-C5EC-CF9D95C0D3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00"/>
                    </a14:imgEffect>
                  </a14:imgLayer>
                </a14:imgProps>
              </a:ext>
            </a:extLst>
          </a:blip>
          <a:srcRect l="15989" t="32491" b="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C67CD54-0110-FC86-21E0-04C08B43D43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2962863" y="1446177"/>
            <a:ext cx="7772398" cy="4930065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B80F46EA-AF78-8165-49AB-EA5B7ECE15D6}"/>
              </a:ext>
            </a:extLst>
          </p:cNvPr>
          <p:cNvSpPr/>
          <p:nvPr/>
        </p:nvSpPr>
        <p:spPr>
          <a:xfrm>
            <a:off x="7664141" y="280910"/>
            <a:ext cx="3542825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bg1"/>
                </a:solidFill>
              </a:rPr>
              <a:t>LSTM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3D65DF-8742-2081-16AF-A5F6D09955B4}"/>
              </a:ext>
            </a:extLst>
          </p:cNvPr>
          <p:cNvSpPr txBox="1"/>
          <p:nvPr/>
        </p:nvSpPr>
        <p:spPr>
          <a:xfrm>
            <a:off x="581541" y="230278"/>
            <a:ext cx="70826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Model Predictions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91AB80E-EA19-9099-AB4B-7BEB39027C1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208276" y="1446177"/>
            <a:ext cx="7772399" cy="4930065"/>
          </a:xfrm>
          <a:prstGeom prst="rect">
            <a:avLst/>
          </a:prstGeom>
        </p:spPr>
      </p:pic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E2B8A38F-E12A-095E-A474-28474F33D0B4}"/>
              </a:ext>
            </a:extLst>
          </p:cNvPr>
          <p:cNvSpPr/>
          <p:nvPr/>
        </p:nvSpPr>
        <p:spPr>
          <a:xfrm>
            <a:off x="7568572" y="-1116006"/>
            <a:ext cx="3733961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bg1"/>
                </a:solidFill>
              </a:rPr>
              <a:t>PROPHET</a:t>
            </a:r>
          </a:p>
        </p:txBody>
      </p:sp>
    </p:spTree>
    <p:extLst>
      <p:ext uri="{BB962C8B-B14F-4D97-AF65-F5344CB8AC3E}">
        <p14:creationId xmlns:p14="http://schemas.microsoft.com/office/powerpoint/2010/main" val="6077263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orful graph with lines and lines&#10;&#10;Description automatically generated with medium confidence">
            <a:extLst>
              <a:ext uri="{FF2B5EF4-FFF2-40B4-BE49-F238E27FC236}">
                <a16:creationId xmlns:a16="http://schemas.microsoft.com/office/drawing/2014/main" id="{FF2777CD-F260-7717-C5EC-CF9D95C0D3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00"/>
                    </a14:imgEffect>
                  </a14:imgLayer>
                </a14:imgProps>
              </a:ext>
            </a:extLst>
          </a:blip>
          <a:srcRect l="15989" t="32491" b="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C1F7BD8-962B-7E38-FE9A-9BBE6197D74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-8692118" y="1446177"/>
            <a:ext cx="7772399" cy="4930065"/>
          </a:xfrm>
          <a:prstGeom prst="rect">
            <a:avLst/>
          </a:prstGeo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0CA063F-B9EF-7067-A90B-3F31E851A618}"/>
              </a:ext>
            </a:extLst>
          </p:cNvPr>
          <p:cNvSpPr/>
          <p:nvPr/>
        </p:nvSpPr>
        <p:spPr>
          <a:xfrm>
            <a:off x="7664141" y="280910"/>
            <a:ext cx="3733961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bg1"/>
                </a:solidFill>
              </a:rPr>
              <a:t>PROPHET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4F4ED82-9C78-09A5-B84E-48C0FA567D3E}"/>
              </a:ext>
            </a:extLst>
          </p:cNvPr>
          <p:cNvSpPr txBox="1"/>
          <p:nvPr/>
        </p:nvSpPr>
        <p:spPr>
          <a:xfrm>
            <a:off x="581541" y="230278"/>
            <a:ext cx="70826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Model Predictions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C29766B-32E3-98D6-6796-9647EA2A9DB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208276" y="1446177"/>
            <a:ext cx="7772398" cy="493006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B99583B-A2E8-72CC-5553-02B591F83D09}"/>
              </a:ext>
            </a:extLst>
          </p:cNvPr>
          <p:cNvSpPr txBox="1"/>
          <p:nvPr/>
        </p:nvSpPr>
        <p:spPr>
          <a:xfrm>
            <a:off x="2325814" y="6902463"/>
            <a:ext cx="754037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7808875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orful graph with lines and lines&#10;&#10;Description automatically generated with medium confidence">
            <a:extLst>
              <a:ext uri="{FF2B5EF4-FFF2-40B4-BE49-F238E27FC236}">
                <a16:creationId xmlns:a16="http://schemas.microsoft.com/office/drawing/2014/main" id="{FF2777CD-F260-7717-C5EC-CF9D95C0D3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00"/>
                    </a14:imgEffect>
                  </a14:imgLayer>
                </a14:imgProps>
              </a:ext>
            </a:extLst>
          </a:blip>
          <a:srcRect l="15989" t="32491" b="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B28F2774-EA88-5429-4DBF-03924754ECE1}"/>
              </a:ext>
            </a:extLst>
          </p:cNvPr>
          <p:cNvSpPr/>
          <p:nvPr/>
        </p:nvSpPr>
        <p:spPr>
          <a:xfrm>
            <a:off x="2782062" y="-6670733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bg1"/>
                </a:solidFill>
              </a:rPr>
              <a:t>PROPHET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03151A1-32A4-BA08-3BA2-C195A2F2C07B}"/>
              </a:ext>
            </a:extLst>
          </p:cNvPr>
          <p:cNvSpPr txBox="1"/>
          <p:nvPr/>
        </p:nvSpPr>
        <p:spPr>
          <a:xfrm>
            <a:off x="2325814" y="169487"/>
            <a:ext cx="754037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Conclusion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DF35BD-BB27-1696-A270-6DF09F738F02}"/>
              </a:ext>
            </a:extLst>
          </p:cNvPr>
          <p:cNvSpPr txBox="1"/>
          <p:nvPr/>
        </p:nvSpPr>
        <p:spPr>
          <a:xfrm>
            <a:off x="330313" y="1185150"/>
            <a:ext cx="526241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LSTM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7C8B2A8-ADA5-4E98-1B8F-C143D32FF065}"/>
              </a:ext>
            </a:extLst>
          </p:cNvPr>
          <p:cNvSpPr txBox="1"/>
          <p:nvPr/>
        </p:nvSpPr>
        <p:spPr>
          <a:xfrm>
            <a:off x="11334" y="3072138"/>
            <a:ext cx="590036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8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SARIMA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EFF250-EA5F-3B3A-F5FF-7D60EC31D5B9}"/>
              </a:ext>
            </a:extLst>
          </p:cNvPr>
          <p:cNvSpPr txBox="1"/>
          <p:nvPr/>
        </p:nvSpPr>
        <p:spPr>
          <a:xfrm>
            <a:off x="813742" y="4483239"/>
            <a:ext cx="429555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PROPHET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42FDCBF-9B7A-9BA9-2CE0-4EDCC18E291E}"/>
              </a:ext>
            </a:extLst>
          </p:cNvPr>
          <p:cNvSpPr txBox="1"/>
          <p:nvPr/>
        </p:nvSpPr>
        <p:spPr>
          <a:xfrm>
            <a:off x="813741" y="5672850"/>
            <a:ext cx="429555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ARIMA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4FE252E-9DDD-B990-4270-88CEED3A3797}"/>
              </a:ext>
            </a:extLst>
          </p:cNvPr>
          <p:cNvSpPr txBox="1"/>
          <p:nvPr/>
        </p:nvSpPr>
        <p:spPr>
          <a:xfrm>
            <a:off x="5592725" y="1361059"/>
            <a:ext cx="6412854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Can Capture Non-Linearity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1071E3E-D2D2-E73A-6FA1-A7BB8C11CEFC}"/>
              </a:ext>
            </a:extLst>
          </p:cNvPr>
          <p:cNvSpPr txBox="1"/>
          <p:nvPr/>
        </p:nvSpPr>
        <p:spPr>
          <a:xfrm>
            <a:off x="5592725" y="3410691"/>
            <a:ext cx="641285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Right P, D and Q Values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E2E8257-04B5-F3C2-26ED-93BE64B2B463}"/>
              </a:ext>
            </a:extLst>
          </p:cNvPr>
          <p:cNvSpPr txBox="1"/>
          <p:nvPr/>
        </p:nvSpPr>
        <p:spPr>
          <a:xfrm>
            <a:off x="5072082" y="4682126"/>
            <a:ext cx="715713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Lack of Hyperparameter Tuning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1F83E0D-B90E-F183-0C60-A49AF64321D9}"/>
              </a:ext>
            </a:extLst>
          </p:cNvPr>
          <p:cNvSpPr txBox="1"/>
          <p:nvPr/>
        </p:nvSpPr>
        <p:spPr>
          <a:xfrm>
            <a:off x="5220586" y="5800747"/>
            <a:ext cx="715713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Inherent Model Limitation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D241567-8AF6-35D9-4BA8-77F9D55A9D65}"/>
              </a:ext>
            </a:extLst>
          </p:cNvPr>
          <p:cNvSpPr txBox="1"/>
          <p:nvPr/>
        </p:nvSpPr>
        <p:spPr>
          <a:xfrm>
            <a:off x="2325814" y="7016664"/>
            <a:ext cx="754037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96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189330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orful graph with lines and lines&#10;&#10;Description automatically generated with medium confidence">
            <a:extLst>
              <a:ext uri="{FF2B5EF4-FFF2-40B4-BE49-F238E27FC236}">
                <a16:creationId xmlns:a16="http://schemas.microsoft.com/office/drawing/2014/main" id="{FF2777CD-F260-7717-C5EC-CF9D95C0D3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00"/>
                    </a14:imgEffect>
                  </a14:imgLayer>
                </a14:imgProps>
              </a:ext>
            </a:extLst>
          </a:blip>
          <a:srcRect l="15989" t="32491" b="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03151A1-32A4-BA08-3BA2-C195A2F2C07B}"/>
              </a:ext>
            </a:extLst>
          </p:cNvPr>
          <p:cNvSpPr txBox="1"/>
          <p:nvPr/>
        </p:nvSpPr>
        <p:spPr>
          <a:xfrm>
            <a:off x="2325814" y="2644170"/>
            <a:ext cx="754037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96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5538303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orful graph with lines and lines&#10;&#10;Description automatically generated with medium confidence">
            <a:extLst>
              <a:ext uri="{FF2B5EF4-FFF2-40B4-BE49-F238E27FC236}">
                <a16:creationId xmlns:a16="http://schemas.microsoft.com/office/drawing/2014/main" id="{FF2777CD-F260-7717-C5EC-CF9D95C0D3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00"/>
                    </a14:imgEffect>
                  </a14:imgLayer>
                </a14:imgProps>
              </a:ext>
            </a:extLst>
          </a:blip>
          <a:srcRect l="15989" t="32491" b="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03151A1-32A4-BA08-3BA2-C195A2F2C07B}"/>
              </a:ext>
            </a:extLst>
          </p:cNvPr>
          <p:cNvSpPr txBox="1"/>
          <p:nvPr/>
        </p:nvSpPr>
        <p:spPr>
          <a:xfrm>
            <a:off x="2325814" y="2644170"/>
            <a:ext cx="754037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96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APPENDIX</a:t>
            </a:r>
          </a:p>
        </p:txBody>
      </p:sp>
    </p:spTree>
    <p:extLst>
      <p:ext uri="{BB962C8B-B14F-4D97-AF65-F5344CB8AC3E}">
        <p14:creationId xmlns:p14="http://schemas.microsoft.com/office/powerpoint/2010/main" val="10592659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orful graph with lines and lines&#10;&#10;Description automatically generated with medium confidence">
            <a:extLst>
              <a:ext uri="{FF2B5EF4-FFF2-40B4-BE49-F238E27FC236}">
                <a16:creationId xmlns:a16="http://schemas.microsoft.com/office/drawing/2014/main" id="{FF2777CD-F260-7717-C5EC-CF9D95C0D3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00"/>
                    </a14:imgEffect>
                  </a14:imgLayer>
                </a14:imgProps>
              </a:ext>
            </a:extLst>
          </a:blip>
          <a:srcRect l="15989" t="32491" b="1"/>
          <a:stretch/>
        </p:blipFill>
        <p:spPr>
          <a:xfrm>
            <a:off x="-1524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53E5C11-D57D-130C-F1EB-C13F30BFE7E5}"/>
              </a:ext>
            </a:extLst>
          </p:cNvPr>
          <p:cNvSpPr txBox="1"/>
          <p:nvPr/>
        </p:nvSpPr>
        <p:spPr>
          <a:xfrm>
            <a:off x="2630612" y="190752"/>
            <a:ext cx="70826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Model Evaluation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937BE40-9C36-DCC5-CA68-1051BBC0E1E1}"/>
              </a:ext>
            </a:extLst>
          </p:cNvPr>
          <p:cNvSpPr txBox="1"/>
          <p:nvPr/>
        </p:nvSpPr>
        <p:spPr>
          <a:xfrm>
            <a:off x="4774045" y="1545375"/>
            <a:ext cx="2623313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ARIMA </a:t>
            </a:r>
          </a:p>
          <a:p>
            <a:pPr algn="ctr"/>
            <a:r>
              <a:rPr lang="en-US" sz="2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Daily Differencing</a:t>
            </a:r>
            <a:endParaRPr lang="en-US" sz="4400" b="1" dirty="0">
              <a:solidFill>
                <a:schemeClr val="bg1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B44799-1003-D311-FF6C-9C62BBEC329C}"/>
              </a:ext>
            </a:extLst>
          </p:cNvPr>
          <p:cNvSpPr txBox="1"/>
          <p:nvPr/>
        </p:nvSpPr>
        <p:spPr>
          <a:xfrm>
            <a:off x="4555849" y="3015160"/>
            <a:ext cx="3059704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ARIMA </a:t>
            </a:r>
          </a:p>
          <a:p>
            <a:pPr algn="ctr"/>
            <a:r>
              <a:rPr lang="en-US" sz="2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Seasonal Differencing</a:t>
            </a:r>
            <a:endParaRPr lang="en-US" sz="4400" b="1" dirty="0">
              <a:solidFill>
                <a:schemeClr val="bg1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3553EBD-22F1-D9B6-276D-F5EB9429A348}"/>
              </a:ext>
            </a:extLst>
          </p:cNvPr>
          <p:cNvSpPr txBox="1"/>
          <p:nvPr/>
        </p:nvSpPr>
        <p:spPr>
          <a:xfrm>
            <a:off x="4564624" y="4489301"/>
            <a:ext cx="3059704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ARIMA </a:t>
            </a:r>
          </a:p>
          <a:p>
            <a:pPr algn="ctr"/>
            <a:r>
              <a:rPr lang="en-US" sz="2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Daily and Seasonal Differencing</a:t>
            </a:r>
            <a:endParaRPr lang="en-US" sz="4400" b="1" dirty="0">
              <a:solidFill>
                <a:schemeClr val="bg1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E04781F-F406-F3CA-3A9B-D44BADE0C31F}"/>
              </a:ext>
            </a:extLst>
          </p:cNvPr>
          <p:cNvSpPr txBox="1"/>
          <p:nvPr/>
        </p:nvSpPr>
        <p:spPr>
          <a:xfrm>
            <a:off x="551001" y="1148611"/>
            <a:ext cx="4516635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96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123350</a:t>
            </a:r>
          </a:p>
          <a:p>
            <a:pPr algn="ctr"/>
            <a:r>
              <a:rPr lang="en-US" sz="14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Mean Absolute Error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12ECEE8-26F2-E2AA-CA22-90056041B830}"/>
              </a:ext>
            </a:extLst>
          </p:cNvPr>
          <p:cNvSpPr txBox="1"/>
          <p:nvPr/>
        </p:nvSpPr>
        <p:spPr>
          <a:xfrm>
            <a:off x="7124366" y="1515141"/>
            <a:ext cx="382301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351</a:t>
            </a:r>
          </a:p>
          <a:p>
            <a:pPr algn="ctr"/>
            <a:r>
              <a:rPr lang="en-US" sz="14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Root Mean Square Error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2EA7638-7AB1-6097-DFFC-064CC7E6196B}"/>
              </a:ext>
            </a:extLst>
          </p:cNvPr>
          <p:cNvSpPr txBox="1"/>
          <p:nvPr/>
        </p:nvSpPr>
        <p:spPr>
          <a:xfrm>
            <a:off x="551003" y="2910639"/>
            <a:ext cx="4516635" cy="14157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33409</a:t>
            </a:r>
          </a:p>
          <a:p>
            <a:pPr algn="ctr"/>
            <a:r>
              <a:rPr lang="en-US" sz="14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Mean Absolute Error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EA46FB8-1760-35E1-D521-0D43D98A81B4}"/>
              </a:ext>
            </a:extLst>
          </p:cNvPr>
          <p:cNvSpPr txBox="1"/>
          <p:nvPr/>
        </p:nvSpPr>
        <p:spPr>
          <a:xfrm>
            <a:off x="7104640" y="3003075"/>
            <a:ext cx="382301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182</a:t>
            </a:r>
          </a:p>
          <a:p>
            <a:pPr algn="ctr"/>
            <a:r>
              <a:rPr lang="en-US" sz="14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Root Mean Square Error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AEA3896-A68E-C1FB-EAF7-ABCB4770F854}"/>
              </a:ext>
            </a:extLst>
          </p:cNvPr>
          <p:cNvSpPr txBox="1"/>
          <p:nvPr/>
        </p:nvSpPr>
        <p:spPr>
          <a:xfrm>
            <a:off x="551002" y="4393081"/>
            <a:ext cx="4516635" cy="14157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82643</a:t>
            </a:r>
          </a:p>
          <a:p>
            <a:pPr algn="ctr"/>
            <a:r>
              <a:rPr lang="en-US" sz="14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Mean Absolute Error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DB530E8-7FBC-8F4E-50D3-95C33D25B1BD}"/>
              </a:ext>
            </a:extLst>
          </p:cNvPr>
          <p:cNvSpPr txBox="1"/>
          <p:nvPr/>
        </p:nvSpPr>
        <p:spPr>
          <a:xfrm>
            <a:off x="7120140" y="4562941"/>
            <a:ext cx="382301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287</a:t>
            </a:r>
          </a:p>
          <a:p>
            <a:pPr algn="ctr"/>
            <a:r>
              <a:rPr lang="en-US" sz="14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Root Mean Square Error</a:t>
            </a:r>
          </a:p>
        </p:txBody>
      </p:sp>
    </p:spTree>
    <p:extLst>
      <p:ext uri="{BB962C8B-B14F-4D97-AF65-F5344CB8AC3E}">
        <p14:creationId xmlns:p14="http://schemas.microsoft.com/office/powerpoint/2010/main" val="6027141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orful graph with lines and lines&#10;&#10;Description automatically generated with medium confidence">
            <a:extLst>
              <a:ext uri="{FF2B5EF4-FFF2-40B4-BE49-F238E27FC236}">
                <a16:creationId xmlns:a16="http://schemas.microsoft.com/office/drawing/2014/main" id="{FF2777CD-F260-7717-C5EC-CF9D95C0D3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00"/>
                    </a14:imgEffect>
                  </a14:imgLayer>
                </a14:imgProps>
              </a:ext>
            </a:extLst>
          </a:blip>
          <a:srcRect l="15989" t="32491" b="1"/>
          <a:stretch/>
        </p:blipFill>
        <p:spPr>
          <a:xfrm>
            <a:off x="-1524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53E5C11-D57D-130C-F1EB-C13F30BFE7E5}"/>
              </a:ext>
            </a:extLst>
          </p:cNvPr>
          <p:cNvSpPr txBox="1"/>
          <p:nvPr/>
        </p:nvSpPr>
        <p:spPr>
          <a:xfrm>
            <a:off x="2630612" y="190752"/>
            <a:ext cx="70826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Model Evaluation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3DB66BE-EB40-644E-25FF-3C7CB46C4C76}"/>
              </a:ext>
            </a:extLst>
          </p:cNvPr>
          <p:cNvSpPr txBox="1"/>
          <p:nvPr/>
        </p:nvSpPr>
        <p:spPr>
          <a:xfrm>
            <a:off x="4595166" y="1640018"/>
            <a:ext cx="297972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SARIMA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DA8ADAF-2B31-5095-2500-5B918E45D57B}"/>
              </a:ext>
            </a:extLst>
          </p:cNvPr>
          <p:cNvSpPr txBox="1"/>
          <p:nvPr/>
        </p:nvSpPr>
        <p:spPr>
          <a:xfrm>
            <a:off x="4604616" y="5076112"/>
            <a:ext cx="297972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PROPHET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AB42AD-A561-5A3C-B190-B49A992A46AD}"/>
              </a:ext>
            </a:extLst>
          </p:cNvPr>
          <p:cNvSpPr txBox="1"/>
          <p:nvPr/>
        </p:nvSpPr>
        <p:spPr>
          <a:xfrm>
            <a:off x="4595166" y="3326007"/>
            <a:ext cx="297972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LSTM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0F3B17E-E34E-6A1A-E270-BB87DF500467}"/>
              </a:ext>
            </a:extLst>
          </p:cNvPr>
          <p:cNvSpPr txBox="1"/>
          <p:nvPr/>
        </p:nvSpPr>
        <p:spPr>
          <a:xfrm>
            <a:off x="385314" y="1573790"/>
            <a:ext cx="451663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505</a:t>
            </a:r>
          </a:p>
          <a:p>
            <a:pPr algn="ctr"/>
            <a:r>
              <a:rPr lang="en-US" sz="14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Mean Absolute Error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F3EF2A7-3A74-1EA4-1DBF-E47648251CE5}"/>
              </a:ext>
            </a:extLst>
          </p:cNvPr>
          <p:cNvSpPr txBox="1"/>
          <p:nvPr/>
        </p:nvSpPr>
        <p:spPr>
          <a:xfrm>
            <a:off x="7230830" y="1574896"/>
            <a:ext cx="3823013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22</a:t>
            </a:r>
            <a:endParaRPr lang="en-US" sz="4400" b="1" dirty="0">
              <a:solidFill>
                <a:schemeClr val="bg1"/>
              </a:solidFill>
              <a:latin typeface="Helvetica" pitchFamily="2" charset="0"/>
              <a:cs typeface="Arial" panose="020B0604020202020204" pitchFamily="34" charset="0"/>
            </a:endParaRPr>
          </a:p>
          <a:p>
            <a:pPr algn="ctr"/>
            <a:r>
              <a:rPr lang="en-US" sz="14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Root Mean Square Error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8EDB933-0F50-4B72-EB14-B3BEF058B119}"/>
              </a:ext>
            </a:extLst>
          </p:cNvPr>
          <p:cNvSpPr txBox="1"/>
          <p:nvPr/>
        </p:nvSpPr>
        <p:spPr>
          <a:xfrm>
            <a:off x="296086" y="3246950"/>
            <a:ext cx="451663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122</a:t>
            </a:r>
          </a:p>
          <a:p>
            <a:pPr algn="ctr"/>
            <a:r>
              <a:rPr lang="en-US" sz="14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Mean Absolute Error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85B51E6-1BA4-D5B0-17D7-B6BE7D1C182C}"/>
              </a:ext>
            </a:extLst>
          </p:cNvPr>
          <p:cNvSpPr txBox="1"/>
          <p:nvPr/>
        </p:nvSpPr>
        <p:spPr>
          <a:xfrm>
            <a:off x="7230830" y="3267011"/>
            <a:ext cx="3823013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11</a:t>
            </a:r>
            <a:endParaRPr lang="en-US" sz="4400" b="1" dirty="0">
              <a:solidFill>
                <a:schemeClr val="bg1"/>
              </a:solidFill>
              <a:latin typeface="Helvetica" pitchFamily="2" charset="0"/>
              <a:cs typeface="Arial" panose="020B0604020202020204" pitchFamily="34" charset="0"/>
            </a:endParaRPr>
          </a:p>
          <a:p>
            <a:pPr algn="ctr"/>
            <a:r>
              <a:rPr lang="en-US" sz="14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Root Mean Square Error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ECB3D99-AB36-43DB-098F-999027B5ED31}"/>
              </a:ext>
            </a:extLst>
          </p:cNvPr>
          <p:cNvSpPr txBox="1"/>
          <p:nvPr/>
        </p:nvSpPr>
        <p:spPr>
          <a:xfrm>
            <a:off x="372294" y="4752945"/>
            <a:ext cx="4516635" cy="14157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16749</a:t>
            </a:r>
            <a:endParaRPr lang="en-US" sz="4400" b="1" dirty="0">
              <a:solidFill>
                <a:schemeClr val="bg1"/>
              </a:solidFill>
              <a:latin typeface="Helvetica" pitchFamily="2" charset="0"/>
              <a:cs typeface="Arial" panose="020B0604020202020204" pitchFamily="34" charset="0"/>
            </a:endParaRPr>
          </a:p>
          <a:p>
            <a:pPr algn="ctr"/>
            <a:r>
              <a:rPr lang="en-US" sz="14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Mean Absolute Error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AF2DBDE-662D-B6A2-EEAA-31422F743D3B}"/>
              </a:ext>
            </a:extLst>
          </p:cNvPr>
          <p:cNvSpPr txBox="1"/>
          <p:nvPr/>
        </p:nvSpPr>
        <p:spPr>
          <a:xfrm>
            <a:off x="7209744" y="4952999"/>
            <a:ext cx="382301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129</a:t>
            </a:r>
          </a:p>
          <a:p>
            <a:pPr algn="ctr"/>
            <a:r>
              <a:rPr lang="en-US" sz="14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Root Mean Square Error</a:t>
            </a:r>
          </a:p>
        </p:txBody>
      </p:sp>
    </p:spTree>
    <p:extLst>
      <p:ext uri="{BB962C8B-B14F-4D97-AF65-F5344CB8AC3E}">
        <p14:creationId xmlns:p14="http://schemas.microsoft.com/office/powerpoint/2010/main" val="42810180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orful graph with lines and lines&#10;&#10;Description automatically generated with medium confidence">
            <a:extLst>
              <a:ext uri="{FF2B5EF4-FFF2-40B4-BE49-F238E27FC236}">
                <a16:creationId xmlns:a16="http://schemas.microsoft.com/office/drawing/2014/main" id="{FF2777CD-F260-7717-C5EC-CF9D95C0D3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00"/>
                    </a14:imgEffect>
                  </a14:imgLayer>
                </a14:imgProps>
              </a:ext>
            </a:extLst>
          </a:blip>
          <a:srcRect l="15989" t="32491" b="1"/>
          <a:stretch/>
        </p:blipFill>
        <p:spPr>
          <a:xfrm>
            <a:off x="-1524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53E5C11-D57D-130C-F1EB-C13F30BFE7E5}"/>
              </a:ext>
            </a:extLst>
          </p:cNvPr>
          <p:cNvSpPr txBox="1"/>
          <p:nvPr/>
        </p:nvSpPr>
        <p:spPr>
          <a:xfrm>
            <a:off x="2630612" y="190752"/>
            <a:ext cx="70826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References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1C37788-CFD8-00B3-0CA9-91B8C938A0D8}"/>
              </a:ext>
            </a:extLst>
          </p:cNvPr>
          <p:cNvSpPr txBox="1"/>
          <p:nvPr/>
        </p:nvSpPr>
        <p:spPr>
          <a:xfrm>
            <a:off x="1561454" y="1735287"/>
            <a:ext cx="10186261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dirty="0">
                <a:solidFill>
                  <a:schemeClr val="bg1"/>
                </a:solidFill>
                <a:effectLst/>
                <a:latin typeface="Helvetica" pitchFamily="2" charset="0"/>
              </a:rPr>
              <a:t>[1] Pham Hoang </a:t>
            </a:r>
            <a:r>
              <a:rPr lang="en-US" b="1" i="0" dirty="0" err="1">
                <a:solidFill>
                  <a:schemeClr val="bg1"/>
                </a:solidFill>
                <a:effectLst/>
                <a:latin typeface="Helvetica" pitchFamily="2" charset="0"/>
              </a:rPr>
              <a:t>Vuong</a:t>
            </a:r>
            <a:r>
              <a:rPr lang="en-US" b="1" i="0" dirty="0">
                <a:solidFill>
                  <a:schemeClr val="bg1"/>
                </a:solidFill>
                <a:effectLst/>
                <a:latin typeface="Helvetica" pitchFamily="2" charset="0"/>
              </a:rPr>
              <a:t>, Lam Hung </a:t>
            </a:r>
            <a:r>
              <a:rPr lang="en-US" b="1" i="0" dirty="0" err="1">
                <a:solidFill>
                  <a:schemeClr val="bg1"/>
                </a:solidFill>
                <a:effectLst/>
                <a:latin typeface="Helvetica" pitchFamily="2" charset="0"/>
              </a:rPr>
              <a:t>Phu</a:t>
            </a:r>
            <a:r>
              <a:rPr lang="en-US" b="1" i="0" dirty="0">
                <a:solidFill>
                  <a:schemeClr val="bg1"/>
                </a:solidFill>
                <a:effectLst/>
                <a:latin typeface="Helvetica" pitchFamily="2" charset="0"/>
              </a:rPr>
              <a:t>, T. Hong, Le </a:t>
            </a:r>
            <a:r>
              <a:rPr lang="en-US" b="1" i="0" dirty="0" err="1">
                <a:solidFill>
                  <a:schemeClr val="bg1"/>
                </a:solidFill>
                <a:effectLst/>
                <a:latin typeface="Helvetica" pitchFamily="2" charset="0"/>
              </a:rPr>
              <a:t>Nhat</a:t>
            </a:r>
            <a:r>
              <a:rPr lang="en-US" b="1" i="0" dirty="0">
                <a:solidFill>
                  <a:schemeClr val="bg1"/>
                </a:solidFill>
                <a:effectLst/>
                <a:latin typeface="Helvetica" pitchFamily="2" charset="0"/>
              </a:rPr>
              <a:t> </a:t>
            </a:r>
            <a:r>
              <a:rPr lang="en-US" b="1" i="0" dirty="0" err="1">
                <a:solidFill>
                  <a:schemeClr val="bg1"/>
                </a:solidFill>
                <a:effectLst/>
                <a:latin typeface="Helvetica" pitchFamily="2" charset="0"/>
              </a:rPr>
              <a:t>Duy</a:t>
            </a:r>
            <a:r>
              <a:rPr lang="en-US" b="1" i="0" dirty="0">
                <a:solidFill>
                  <a:schemeClr val="bg1"/>
                </a:solidFill>
                <a:effectLst/>
                <a:latin typeface="Helvetica" pitchFamily="2" charset="0"/>
              </a:rPr>
              <a:t>, Pham The Bao, and Tan</a:t>
            </a:r>
            <a:br>
              <a:rPr lang="en-US" b="1" dirty="0">
                <a:solidFill>
                  <a:schemeClr val="bg1"/>
                </a:solidFill>
                <a:latin typeface="Helvetica" pitchFamily="2" charset="0"/>
              </a:rPr>
            </a:br>
            <a:r>
              <a:rPr lang="en-US" b="1" i="0" dirty="0" err="1">
                <a:solidFill>
                  <a:schemeClr val="bg1"/>
                </a:solidFill>
                <a:effectLst/>
                <a:latin typeface="Helvetica" pitchFamily="2" charset="0"/>
              </a:rPr>
              <a:t>Dat</a:t>
            </a:r>
            <a:r>
              <a:rPr lang="en-US" b="1" i="0" dirty="0">
                <a:solidFill>
                  <a:schemeClr val="bg1"/>
                </a:solidFill>
                <a:effectLst/>
                <a:latin typeface="Helvetica" pitchFamily="2" charset="0"/>
              </a:rPr>
              <a:t> Trinh, “A bibliometric literature review of stock price forecasting: From statistical</a:t>
            </a:r>
            <a:br>
              <a:rPr lang="en-US" b="1" dirty="0">
                <a:solidFill>
                  <a:schemeClr val="bg1"/>
                </a:solidFill>
                <a:latin typeface="Helvetica" pitchFamily="2" charset="0"/>
              </a:rPr>
            </a:br>
            <a:r>
              <a:rPr lang="en-US" b="1" i="0" dirty="0">
                <a:solidFill>
                  <a:schemeClr val="bg1"/>
                </a:solidFill>
                <a:effectLst/>
                <a:latin typeface="Helvetica" pitchFamily="2" charset="0"/>
              </a:rPr>
              <a:t>model to deep learning approach,” Science progress, vol. 107, no. 1, Jan. 2024, </a:t>
            </a:r>
            <a:r>
              <a:rPr lang="en-US" b="1" i="0" dirty="0" err="1">
                <a:solidFill>
                  <a:schemeClr val="bg1"/>
                </a:solidFill>
                <a:effectLst/>
                <a:latin typeface="Helvetica" pitchFamily="2" charset="0"/>
              </a:rPr>
              <a:t>doi</a:t>
            </a:r>
            <a:r>
              <a:rPr lang="en-US" b="1" i="0" dirty="0">
                <a:solidFill>
                  <a:schemeClr val="bg1"/>
                </a:solidFill>
                <a:effectLst/>
                <a:latin typeface="Helvetica" pitchFamily="2" charset="0"/>
              </a:rPr>
              <a:t>:</a:t>
            </a:r>
            <a:br>
              <a:rPr lang="en-US" b="1" dirty="0">
                <a:solidFill>
                  <a:schemeClr val="bg1"/>
                </a:solidFill>
                <a:latin typeface="Helvetica" pitchFamily="2" charset="0"/>
              </a:rPr>
            </a:br>
            <a:r>
              <a:rPr lang="en-US" b="1" i="0" dirty="0">
                <a:solidFill>
                  <a:schemeClr val="bg1"/>
                </a:solidFill>
                <a:effectLst/>
                <a:latin typeface="Helvetica" pitchFamily="2" charset="0"/>
                <a:hlinkClick r:id="rId4"/>
              </a:rPr>
              <a:t>https://doi.org/10.1177/00368504241236557</a:t>
            </a:r>
            <a:r>
              <a:rPr lang="en-US" b="1" i="0" dirty="0">
                <a:solidFill>
                  <a:schemeClr val="bg1"/>
                </a:solidFill>
                <a:effectLst/>
                <a:latin typeface="Helvetica" pitchFamily="2" charset="0"/>
              </a:rPr>
              <a:t>.</a:t>
            </a:r>
          </a:p>
          <a:p>
            <a:endParaRPr lang="en-US" b="1" dirty="0">
              <a:solidFill>
                <a:schemeClr val="bg1"/>
              </a:solidFill>
              <a:latin typeface="Helvetica" pitchFamily="2" charset="0"/>
            </a:endParaRPr>
          </a:p>
          <a:p>
            <a:r>
              <a:rPr lang="en-US" b="1" i="0" dirty="0">
                <a:solidFill>
                  <a:schemeClr val="bg1"/>
                </a:solidFill>
                <a:effectLst/>
                <a:latin typeface="Helvetica" pitchFamily="2" charset="0"/>
              </a:rPr>
              <a:t>[2] Modelling logic was adapted from https://</a:t>
            </a:r>
            <a:r>
              <a:rPr lang="en-US" b="1" i="0" dirty="0" err="1">
                <a:solidFill>
                  <a:schemeClr val="bg1"/>
                </a:solidFill>
                <a:effectLst/>
                <a:latin typeface="Helvetica" pitchFamily="2" charset="0"/>
              </a:rPr>
              <a:t>www.kaggle.com</a:t>
            </a:r>
            <a:r>
              <a:rPr lang="en-US" b="1" i="0" dirty="0">
                <a:solidFill>
                  <a:schemeClr val="bg1"/>
                </a:solidFill>
                <a:effectLst/>
                <a:latin typeface="Helvetica" pitchFamily="2" charset="0"/>
              </a:rPr>
              <a:t>/kushal1506.</a:t>
            </a:r>
            <a:endParaRPr lang="en-US" b="1" dirty="0">
              <a:solidFill>
                <a:schemeClr val="bg1"/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74443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orful graph with lines and lines&#10;&#10;Description automatically generated with medium confidence">
            <a:extLst>
              <a:ext uri="{FF2B5EF4-FFF2-40B4-BE49-F238E27FC236}">
                <a16:creationId xmlns:a16="http://schemas.microsoft.com/office/drawing/2014/main" id="{FF2777CD-F260-7717-C5EC-CF9D95C0D39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</a:extLst>
          </a:blip>
          <a:srcRect l="15989" t="32491" b="1"/>
          <a:stretch/>
        </p:blipFill>
        <p:spPr>
          <a:xfrm>
            <a:off x="-1524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7F52035-17B7-3267-DBC9-874E3163C132}"/>
              </a:ext>
            </a:extLst>
          </p:cNvPr>
          <p:cNvSpPr txBox="1"/>
          <p:nvPr/>
        </p:nvSpPr>
        <p:spPr>
          <a:xfrm>
            <a:off x="1762650" y="7061386"/>
            <a:ext cx="866365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Objective(s)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9B251E0-6D76-93A3-646B-93AE378D1CA4}"/>
              </a:ext>
            </a:extLst>
          </p:cNvPr>
          <p:cNvSpPr txBox="1"/>
          <p:nvPr/>
        </p:nvSpPr>
        <p:spPr>
          <a:xfrm>
            <a:off x="-201364" y="137936"/>
            <a:ext cx="4448527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96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S&amp;P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ED86B8D-020F-3E93-900D-98E16BFDAD37}"/>
              </a:ext>
            </a:extLst>
          </p:cNvPr>
          <p:cNvSpPr txBox="1"/>
          <p:nvPr/>
        </p:nvSpPr>
        <p:spPr>
          <a:xfrm>
            <a:off x="670558" y="1707596"/>
            <a:ext cx="919650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Standard and Poor’s 500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DDFE601-9529-8895-0301-02692BC29DB1}"/>
              </a:ext>
            </a:extLst>
          </p:cNvPr>
          <p:cNvSpPr txBox="1"/>
          <p:nvPr/>
        </p:nvSpPr>
        <p:spPr>
          <a:xfrm>
            <a:off x="542967" y="2834567"/>
            <a:ext cx="919650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US Market’s Benchmark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0A38711-51BF-FC44-1835-5FAA3D4069C7}"/>
              </a:ext>
            </a:extLst>
          </p:cNvPr>
          <p:cNvSpPr txBox="1"/>
          <p:nvPr/>
        </p:nvSpPr>
        <p:spPr>
          <a:xfrm>
            <a:off x="572686" y="3961538"/>
            <a:ext cx="859258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Sector Representation</a:t>
            </a:r>
          </a:p>
        </p:txBody>
      </p:sp>
    </p:spTree>
    <p:extLst>
      <p:ext uri="{BB962C8B-B14F-4D97-AF65-F5344CB8AC3E}">
        <p14:creationId xmlns:p14="http://schemas.microsoft.com/office/powerpoint/2010/main" val="41878715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orful graph with lines and lines&#10;&#10;Description automatically generated with medium confidence">
            <a:extLst>
              <a:ext uri="{FF2B5EF4-FFF2-40B4-BE49-F238E27FC236}">
                <a16:creationId xmlns:a16="http://schemas.microsoft.com/office/drawing/2014/main" id="{FF2777CD-F260-7717-C5EC-CF9D95C0D3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0"/>
                    </a14:imgEffect>
                  </a14:imgLayer>
                </a14:imgProps>
              </a:ext>
            </a:extLst>
          </a:blip>
          <a:srcRect l="15989" t="32491" b="1"/>
          <a:stretch/>
        </p:blipFill>
        <p:spPr>
          <a:xfrm>
            <a:off x="-1524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75956C7-EC55-D498-4AF6-E4087966A840}"/>
              </a:ext>
            </a:extLst>
          </p:cNvPr>
          <p:cNvSpPr txBox="1"/>
          <p:nvPr/>
        </p:nvSpPr>
        <p:spPr>
          <a:xfrm>
            <a:off x="1762650" y="1256009"/>
            <a:ext cx="866365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Objective(s)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A79401-7C88-1EEC-A20F-8EF9ABD2A341}"/>
              </a:ext>
            </a:extLst>
          </p:cNvPr>
          <p:cNvSpPr txBox="1"/>
          <p:nvPr/>
        </p:nvSpPr>
        <p:spPr>
          <a:xfrm>
            <a:off x="1934294" y="2409608"/>
            <a:ext cx="340324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Deep Dive Into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A19F46-F4E0-45EB-035D-ECC63B0CAB8C}"/>
              </a:ext>
            </a:extLst>
          </p:cNvPr>
          <p:cNvSpPr txBox="1"/>
          <p:nvPr/>
        </p:nvSpPr>
        <p:spPr>
          <a:xfrm>
            <a:off x="152399" y="3105691"/>
            <a:ext cx="1219199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Comparative Study of Statistical and Deep Learning Models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47BE2A-CBED-308E-C5AE-96E9B533D840}"/>
              </a:ext>
            </a:extLst>
          </p:cNvPr>
          <p:cNvSpPr txBox="1"/>
          <p:nvPr/>
        </p:nvSpPr>
        <p:spPr>
          <a:xfrm>
            <a:off x="670558" y="3801774"/>
            <a:ext cx="1115568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Understand the Limitations of Time-Series Forecasting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50FC8CD-2F65-98F0-9F30-22CEB64CB5EE}"/>
              </a:ext>
            </a:extLst>
          </p:cNvPr>
          <p:cNvSpPr txBox="1"/>
          <p:nvPr/>
        </p:nvSpPr>
        <p:spPr>
          <a:xfrm>
            <a:off x="1762650" y="-2344011"/>
            <a:ext cx="866365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Market Analysis of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S&amp;P </a:t>
            </a:r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ea typeface="PMingLiU" panose="02020500000000000000" pitchFamily="18" charset="-120"/>
                <a:cs typeface="Arial" panose="020B0604020202020204" pitchFamily="34" charset="0"/>
              </a:rPr>
              <a:t>500</a:t>
            </a:r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 Index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01E9E80-A3AC-AB4B-89F7-12B2C9914A2A}"/>
              </a:ext>
            </a:extLst>
          </p:cNvPr>
          <p:cNvSpPr txBox="1"/>
          <p:nvPr/>
        </p:nvSpPr>
        <p:spPr>
          <a:xfrm>
            <a:off x="1514276" y="-538046"/>
            <a:ext cx="916039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Sai Nikhil Kunapareddy and </a:t>
            </a:r>
            <a:r>
              <a:rPr lang="en-US" sz="2000" b="1" i="0" dirty="0" err="1">
                <a:solidFill>
                  <a:schemeClr val="bg1"/>
                </a:solidFill>
                <a:effectLst/>
                <a:latin typeface="Helvetica" pitchFamily="2" charset="0"/>
              </a:rPr>
              <a:t>Dilep</a:t>
            </a:r>
            <a:r>
              <a:rPr lang="en-US" sz="2000" b="1" i="0" dirty="0">
                <a:solidFill>
                  <a:schemeClr val="bg1"/>
                </a:solidFill>
                <a:effectLst/>
                <a:latin typeface="Helvetica" pitchFamily="2" charset="0"/>
              </a:rPr>
              <a:t> Shetty </a:t>
            </a:r>
            <a:r>
              <a:rPr lang="en-US" sz="2000" b="1" i="0" dirty="0" err="1">
                <a:solidFill>
                  <a:schemeClr val="bg1"/>
                </a:solidFill>
                <a:effectLst/>
                <a:latin typeface="Helvetica" pitchFamily="2" charset="0"/>
              </a:rPr>
              <a:t>Ittanguru</a:t>
            </a:r>
            <a:r>
              <a:rPr lang="en-US" sz="2000" b="1" i="0" dirty="0">
                <a:solidFill>
                  <a:schemeClr val="bg1"/>
                </a:solidFill>
                <a:effectLst/>
                <a:latin typeface="Helvetica" pitchFamily="2" charset="0"/>
              </a:rPr>
              <a:t> Venkatesh</a:t>
            </a:r>
            <a:endParaRPr lang="en-US" sz="2000" b="1" dirty="0">
              <a:solidFill>
                <a:schemeClr val="bg1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CE6D2B6-4EEE-D4C8-3772-82B0689C272B}"/>
              </a:ext>
            </a:extLst>
          </p:cNvPr>
          <p:cNvSpPr txBox="1"/>
          <p:nvPr/>
        </p:nvSpPr>
        <p:spPr>
          <a:xfrm>
            <a:off x="5009817" y="2408198"/>
            <a:ext cx="506984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Time-Series Forecasting</a:t>
            </a:r>
          </a:p>
        </p:txBody>
      </p:sp>
    </p:spTree>
    <p:extLst>
      <p:ext uri="{BB962C8B-B14F-4D97-AF65-F5344CB8AC3E}">
        <p14:creationId xmlns:p14="http://schemas.microsoft.com/office/powerpoint/2010/main" val="34549762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orful graph with lines and lines&#10;&#10;Description automatically generated with medium confidence">
            <a:extLst>
              <a:ext uri="{FF2B5EF4-FFF2-40B4-BE49-F238E27FC236}">
                <a16:creationId xmlns:a16="http://schemas.microsoft.com/office/drawing/2014/main" id="{FF2777CD-F260-7717-C5EC-CF9D95C0D3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0"/>
                    </a14:imgEffect>
                  </a14:imgLayer>
                </a14:imgProps>
              </a:ext>
            </a:extLst>
          </a:blip>
          <a:srcRect l="15989" t="32491" b="1"/>
          <a:stretch/>
        </p:blipFill>
        <p:spPr>
          <a:xfrm>
            <a:off x="-1524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F113C6A-EF0C-3CD4-3224-A76A97C078FC}"/>
              </a:ext>
            </a:extLst>
          </p:cNvPr>
          <p:cNvSpPr txBox="1"/>
          <p:nvPr/>
        </p:nvSpPr>
        <p:spPr>
          <a:xfrm>
            <a:off x="551886" y="6883907"/>
            <a:ext cx="1139302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Index Performance Since 1994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CE6D2B6-4EEE-D4C8-3772-82B0689C272B}"/>
              </a:ext>
            </a:extLst>
          </p:cNvPr>
          <p:cNvSpPr txBox="1"/>
          <p:nvPr/>
        </p:nvSpPr>
        <p:spPr>
          <a:xfrm>
            <a:off x="896925" y="163084"/>
            <a:ext cx="1039509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Time-Series Forecasting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38F331F-9066-9D22-00F8-8ADE25B3E1C9}"/>
              </a:ext>
            </a:extLst>
          </p:cNvPr>
          <p:cNvSpPr txBox="1"/>
          <p:nvPr/>
        </p:nvSpPr>
        <p:spPr>
          <a:xfrm>
            <a:off x="3063011" y="1778911"/>
            <a:ext cx="606291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Temporal Order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95AAD86-9289-8B87-054D-5254D7793B18}"/>
              </a:ext>
            </a:extLst>
          </p:cNvPr>
          <p:cNvSpPr txBox="1"/>
          <p:nvPr/>
        </p:nvSpPr>
        <p:spPr>
          <a:xfrm>
            <a:off x="4314456" y="2709225"/>
            <a:ext cx="35600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Trend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20E5A0D-96B6-E0F7-70DD-5D730A0B42E3}"/>
              </a:ext>
            </a:extLst>
          </p:cNvPr>
          <p:cNvSpPr txBox="1"/>
          <p:nvPr/>
        </p:nvSpPr>
        <p:spPr>
          <a:xfrm>
            <a:off x="4105000" y="3673124"/>
            <a:ext cx="397893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Seasonality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62F8AC3-F313-5D27-1727-DDF71A58B9B5}"/>
              </a:ext>
            </a:extLst>
          </p:cNvPr>
          <p:cNvSpPr txBox="1"/>
          <p:nvPr/>
        </p:nvSpPr>
        <p:spPr>
          <a:xfrm>
            <a:off x="4314456" y="4688787"/>
            <a:ext cx="35600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Cyclicity</a:t>
            </a:r>
          </a:p>
        </p:txBody>
      </p:sp>
    </p:spTree>
    <p:extLst>
      <p:ext uri="{BB962C8B-B14F-4D97-AF65-F5344CB8AC3E}">
        <p14:creationId xmlns:p14="http://schemas.microsoft.com/office/powerpoint/2010/main" val="10256804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orful graph with lines and lines&#10;&#10;Description automatically generated with medium confidence">
            <a:extLst>
              <a:ext uri="{FF2B5EF4-FFF2-40B4-BE49-F238E27FC236}">
                <a16:creationId xmlns:a16="http://schemas.microsoft.com/office/drawing/2014/main" id="{FF2777CD-F260-7717-C5EC-CF9D95C0D3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00"/>
                    </a14:imgEffect>
                  </a14:imgLayer>
                </a14:imgProps>
              </a:ext>
            </a:extLst>
          </a:blip>
          <a:srcRect l="15989" t="32491" b="1"/>
          <a:stretch/>
        </p:blipFill>
        <p:spPr>
          <a:xfrm>
            <a:off x="-1524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2B9267A-D959-36F1-D916-C404BB89C26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481163" y="1364145"/>
            <a:ext cx="7226624" cy="530299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3B4DA0F-2D12-9FA2-7CAE-D762AD423B32}"/>
              </a:ext>
            </a:extLst>
          </p:cNvPr>
          <p:cNvSpPr txBox="1"/>
          <p:nvPr/>
        </p:nvSpPr>
        <p:spPr>
          <a:xfrm>
            <a:off x="551886" y="348482"/>
            <a:ext cx="1139302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Index Performance Since 1994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2959B8C-C5EF-4DF1-FA8D-D92A810CE6BF}"/>
              </a:ext>
            </a:extLst>
          </p:cNvPr>
          <p:cNvSpPr txBox="1"/>
          <p:nvPr/>
        </p:nvSpPr>
        <p:spPr>
          <a:xfrm>
            <a:off x="1916574" y="6942544"/>
            <a:ext cx="866365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Density Plot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1DFAE5-7B2F-DC6B-635F-5AE122BEB309}"/>
              </a:ext>
            </a:extLst>
          </p:cNvPr>
          <p:cNvSpPr txBox="1"/>
          <p:nvPr/>
        </p:nvSpPr>
        <p:spPr>
          <a:xfrm>
            <a:off x="1762650" y="-1086517"/>
            <a:ext cx="866365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Objective(s)</a:t>
            </a:r>
          </a:p>
        </p:txBody>
      </p:sp>
    </p:spTree>
    <p:extLst>
      <p:ext uri="{BB962C8B-B14F-4D97-AF65-F5344CB8AC3E}">
        <p14:creationId xmlns:p14="http://schemas.microsoft.com/office/powerpoint/2010/main" val="18311051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orful graph with lines and lines&#10;&#10;Description automatically generated with medium confidence">
            <a:extLst>
              <a:ext uri="{FF2B5EF4-FFF2-40B4-BE49-F238E27FC236}">
                <a16:creationId xmlns:a16="http://schemas.microsoft.com/office/drawing/2014/main" id="{FF2777CD-F260-7717-C5EC-CF9D95C0D3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00"/>
                    </a14:imgEffect>
                  </a14:imgLayer>
                </a14:imgProps>
              </a:ext>
            </a:extLst>
          </a:blip>
          <a:srcRect l="15989" t="32491" b="1"/>
          <a:stretch/>
        </p:blipFill>
        <p:spPr>
          <a:xfrm>
            <a:off x="-1524" y="0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CF7DA6D-1B16-5C80-658B-9419CC3064D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208276" y="1348603"/>
            <a:ext cx="7772398" cy="416079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A39EE25-DD2B-E2CC-2B09-7677D2EC452C}"/>
              </a:ext>
            </a:extLst>
          </p:cNvPr>
          <p:cNvSpPr txBox="1"/>
          <p:nvPr/>
        </p:nvSpPr>
        <p:spPr>
          <a:xfrm>
            <a:off x="1916574" y="248396"/>
            <a:ext cx="866365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Density Plot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0142DC3-E558-F982-5EF9-2D04679FA5A2}"/>
              </a:ext>
            </a:extLst>
          </p:cNvPr>
          <p:cNvSpPr txBox="1"/>
          <p:nvPr/>
        </p:nvSpPr>
        <p:spPr>
          <a:xfrm>
            <a:off x="551886" y="-2115871"/>
            <a:ext cx="1139302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Index Performance Since 1994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AFFFE93-2984-FE31-9E65-A47CCF2D0E99}"/>
              </a:ext>
            </a:extLst>
          </p:cNvPr>
          <p:cNvSpPr txBox="1"/>
          <p:nvPr/>
        </p:nvSpPr>
        <p:spPr>
          <a:xfrm>
            <a:off x="1762649" y="-1100207"/>
            <a:ext cx="866365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Prediction Models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BFFCB14-86D3-AB06-0CCA-71B5E80D4441}"/>
              </a:ext>
            </a:extLst>
          </p:cNvPr>
          <p:cNvSpPr/>
          <p:nvPr/>
        </p:nvSpPr>
        <p:spPr>
          <a:xfrm>
            <a:off x="-7644239" y="2202877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ARIMA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C8B5EFA3-F0B7-7393-DE2F-4A0EB0F92B7A}"/>
              </a:ext>
            </a:extLst>
          </p:cNvPr>
          <p:cNvSpPr/>
          <p:nvPr/>
        </p:nvSpPr>
        <p:spPr>
          <a:xfrm>
            <a:off x="12595717" y="3280700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SARIMA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FCD300FB-76D2-4918-7CD9-0836869393FB}"/>
              </a:ext>
            </a:extLst>
          </p:cNvPr>
          <p:cNvSpPr/>
          <p:nvPr/>
        </p:nvSpPr>
        <p:spPr>
          <a:xfrm>
            <a:off x="-7644239" y="4333258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LSTM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5972DBC5-9DE5-97D3-6680-A27B96290ABA}"/>
              </a:ext>
            </a:extLst>
          </p:cNvPr>
          <p:cNvSpPr/>
          <p:nvPr/>
        </p:nvSpPr>
        <p:spPr>
          <a:xfrm>
            <a:off x="12595717" y="5385816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PROPHET</a:t>
            </a:r>
          </a:p>
        </p:txBody>
      </p:sp>
    </p:spTree>
    <p:extLst>
      <p:ext uri="{BB962C8B-B14F-4D97-AF65-F5344CB8AC3E}">
        <p14:creationId xmlns:p14="http://schemas.microsoft.com/office/powerpoint/2010/main" val="23220160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orful graph with lines and lines&#10;&#10;Description automatically generated with medium confidence">
            <a:extLst>
              <a:ext uri="{FF2B5EF4-FFF2-40B4-BE49-F238E27FC236}">
                <a16:creationId xmlns:a16="http://schemas.microsoft.com/office/drawing/2014/main" id="{FF2777CD-F260-7717-C5EC-CF9D95C0D3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0"/>
                    </a14:imgEffect>
                  </a14:imgLayer>
                </a14:imgProps>
              </a:ext>
            </a:extLst>
          </a:blip>
          <a:srcRect l="15989" t="32491" b="1"/>
          <a:stretch/>
        </p:blipFill>
        <p:spPr>
          <a:xfrm>
            <a:off x="-1524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A39EE25-DD2B-E2CC-2B09-7677D2EC452C}"/>
              </a:ext>
            </a:extLst>
          </p:cNvPr>
          <p:cNvSpPr txBox="1"/>
          <p:nvPr/>
        </p:nvSpPr>
        <p:spPr>
          <a:xfrm>
            <a:off x="1916574" y="-1153821"/>
            <a:ext cx="866365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Density Plot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1D0248D-3819-561A-DDAB-D1D1845BA474}"/>
              </a:ext>
            </a:extLst>
          </p:cNvPr>
          <p:cNvSpPr txBox="1"/>
          <p:nvPr/>
        </p:nvSpPr>
        <p:spPr>
          <a:xfrm>
            <a:off x="1762649" y="678273"/>
            <a:ext cx="866365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Prediction Models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6EBF2794-A262-1231-2EF7-9668E974883C}"/>
              </a:ext>
            </a:extLst>
          </p:cNvPr>
          <p:cNvSpPr/>
          <p:nvPr/>
        </p:nvSpPr>
        <p:spPr>
          <a:xfrm>
            <a:off x="2475738" y="2202877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ARIMA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7291E535-112B-239D-2C58-5AFBBAE16219}"/>
              </a:ext>
            </a:extLst>
          </p:cNvPr>
          <p:cNvSpPr/>
          <p:nvPr/>
        </p:nvSpPr>
        <p:spPr>
          <a:xfrm>
            <a:off x="2475738" y="3280700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SARIMA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A237D9B6-D102-7411-3ADB-2F8BB2750564}"/>
              </a:ext>
            </a:extLst>
          </p:cNvPr>
          <p:cNvSpPr/>
          <p:nvPr/>
        </p:nvSpPr>
        <p:spPr>
          <a:xfrm>
            <a:off x="2475738" y="4333258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LSTM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56F9C1FB-D321-9F97-D9D0-795105CB23E1}"/>
              </a:ext>
            </a:extLst>
          </p:cNvPr>
          <p:cNvSpPr/>
          <p:nvPr/>
        </p:nvSpPr>
        <p:spPr>
          <a:xfrm>
            <a:off x="2475738" y="5385816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PROPHET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E322FEB-F8B8-4AD7-73EC-4BB2BD61BFE0}"/>
              </a:ext>
            </a:extLst>
          </p:cNvPr>
          <p:cNvSpPr txBox="1"/>
          <p:nvPr/>
        </p:nvSpPr>
        <p:spPr>
          <a:xfrm>
            <a:off x="-6808851" y="2156908"/>
            <a:ext cx="622122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b="1" dirty="0" err="1">
                <a:latin typeface="Helvetica" pitchFamily="2" charset="0"/>
                <a:cs typeface="Arial" panose="020B0604020202020204" pitchFamily="34" charset="0"/>
              </a:rPr>
              <a:t>A</a:t>
            </a:r>
            <a:r>
              <a:rPr lang="en-US" sz="6000" b="1" dirty="0" err="1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uto</a:t>
            </a:r>
            <a:r>
              <a:rPr lang="en-US" sz="6000" b="1" dirty="0" err="1">
                <a:latin typeface="Helvetica" pitchFamily="2" charset="0"/>
                <a:cs typeface="Arial" panose="020B0604020202020204" pitchFamily="34" charset="0"/>
              </a:rPr>
              <a:t>R</a:t>
            </a:r>
            <a:r>
              <a:rPr lang="en-US" sz="6000" b="1" dirty="0" err="1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egressive</a:t>
            </a:r>
            <a:endParaRPr lang="en-US" sz="6000" b="1" dirty="0">
              <a:solidFill>
                <a:schemeClr val="bg1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FDEACE0-E0FB-BFA8-1A97-31F823E6AA32}"/>
              </a:ext>
            </a:extLst>
          </p:cNvPr>
          <p:cNvSpPr txBox="1"/>
          <p:nvPr/>
        </p:nvSpPr>
        <p:spPr>
          <a:xfrm>
            <a:off x="12825091" y="3164351"/>
            <a:ext cx="622122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b="1" dirty="0">
                <a:latin typeface="Helvetica" pitchFamily="2" charset="0"/>
                <a:cs typeface="Arial" panose="020B0604020202020204" pitchFamily="34" charset="0"/>
              </a:rPr>
              <a:t>I</a:t>
            </a:r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ntegrated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28E876B-5284-C498-0C3D-513C72639E6C}"/>
              </a:ext>
            </a:extLst>
          </p:cNvPr>
          <p:cNvSpPr txBox="1"/>
          <p:nvPr/>
        </p:nvSpPr>
        <p:spPr>
          <a:xfrm>
            <a:off x="-6808851" y="4188234"/>
            <a:ext cx="622122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b="1" dirty="0">
                <a:latin typeface="Helvetica" pitchFamily="2" charset="0"/>
                <a:cs typeface="Arial" panose="020B0604020202020204" pitchFamily="34" charset="0"/>
              </a:rPr>
              <a:t>M</a:t>
            </a:r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oving </a:t>
            </a:r>
            <a:r>
              <a:rPr lang="en-US" sz="6000" b="1" dirty="0">
                <a:latin typeface="Helvetica" pitchFamily="2" charset="0"/>
                <a:cs typeface="Arial" panose="020B0604020202020204" pitchFamily="34" charset="0"/>
              </a:rPr>
              <a:t>A</a:t>
            </a:r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verage</a:t>
            </a:r>
          </a:p>
        </p:txBody>
      </p:sp>
    </p:spTree>
    <p:extLst>
      <p:ext uri="{BB962C8B-B14F-4D97-AF65-F5344CB8AC3E}">
        <p14:creationId xmlns:p14="http://schemas.microsoft.com/office/powerpoint/2010/main" val="2318808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orful graph with lines and lines&#10;&#10;Description automatically generated with medium confidence">
            <a:extLst>
              <a:ext uri="{FF2B5EF4-FFF2-40B4-BE49-F238E27FC236}">
                <a16:creationId xmlns:a16="http://schemas.microsoft.com/office/drawing/2014/main" id="{FF2777CD-F260-7717-C5EC-CF9D95C0D3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0"/>
                    </a14:imgEffect>
                  </a14:imgLayer>
                </a14:imgProps>
              </a:ext>
            </a:extLst>
          </a:blip>
          <a:srcRect l="15989" t="32491" b="1"/>
          <a:stretch/>
        </p:blipFill>
        <p:spPr>
          <a:xfrm>
            <a:off x="-1524" y="0"/>
            <a:ext cx="12192000" cy="6858000"/>
          </a:xfrm>
          <a:prstGeom prst="rect">
            <a:avLst/>
          </a:prstGeom>
        </p:spPr>
      </p:pic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7291E535-112B-239D-2C58-5AFBBAE16219}"/>
              </a:ext>
            </a:extLst>
          </p:cNvPr>
          <p:cNvSpPr/>
          <p:nvPr/>
        </p:nvSpPr>
        <p:spPr>
          <a:xfrm>
            <a:off x="2477263" y="7165788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SARIMA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A237D9B6-D102-7411-3ADB-2F8BB2750564}"/>
              </a:ext>
            </a:extLst>
          </p:cNvPr>
          <p:cNvSpPr/>
          <p:nvPr/>
        </p:nvSpPr>
        <p:spPr>
          <a:xfrm>
            <a:off x="2477263" y="8222580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LSTM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56F9C1FB-D321-9F97-D9D0-795105CB23E1}"/>
              </a:ext>
            </a:extLst>
          </p:cNvPr>
          <p:cNvSpPr/>
          <p:nvPr/>
        </p:nvSpPr>
        <p:spPr>
          <a:xfrm>
            <a:off x="2477263" y="9291936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PROPHET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052DEA8-9A23-AACF-0FD3-6101378777C0}"/>
              </a:ext>
            </a:extLst>
          </p:cNvPr>
          <p:cNvSpPr txBox="1"/>
          <p:nvPr/>
        </p:nvSpPr>
        <p:spPr>
          <a:xfrm>
            <a:off x="3290189" y="2146695"/>
            <a:ext cx="622122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b="1" dirty="0" err="1">
                <a:latin typeface="Helvetica" pitchFamily="2" charset="0"/>
                <a:cs typeface="Arial" panose="020B0604020202020204" pitchFamily="34" charset="0"/>
              </a:rPr>
              <a:t>A</a:t>
            </a:r>
            <a:r>
              <a:rPr lang="en-US" sz="6000" b="1" dirty="0" err="1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uto</a:t>
            </a:r>
            <a:r>
              <a:rPr lang="en-US" sz="6000" b="1" dirty="0" err="1">
                <a:latin typeface="Helvetica" pitchFamily="2" charset="0"/>
                <a:cs typeface="Arial" panose="020B0604020202020204" pitchFamily="34" charset="0"/>
              </a:rPr>
              <a:t>R</a:t>
            </a:r>
            <a:r>
              <a:rPr lang="en-US" sz="6000" b="1" dirty="0" err="1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egressive</a:t>
            </a:r>
            <a:endParaRPr lang="en-US" sz="6000" b="1" dirty="0">
              <a:solidFill>
                <a:schemeClr val="bg1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5322B9-C18C-0E06-A24E-1A89D6D0B3D1}"/>
              </a:ext>
            </a:extLst>
          </p:cNvPr>
          <p:cNvSpPr txBox="1"/>
          <p:nvPr/>
        </p:nvSpPr>
        <p:spPr>
          <a:xfrm>
            <a:off x="3290189" y="3154138"/>
            <a:ext cx="622122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b="1" dirty="0">
                <a:latin typeface="Helvetica" pitchFamily="2" charset="0"/>
                <a:cs typeface="Arial" panose="020B0604020202020204" pitchFamily="34" charset="0"/>
              </a:rPr>
              <a:t>I</a:t>
            </a:r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ntegrated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1E0400B-6363-D398-D318-D1C4FC3378EB}"/>
              </a:ext>
            </a:extLst>
          </p:cNvPr>
          <p:cNvSpPr txBox="1"/>
          <p:nvPr/>
        </p:nvSpPr>
        <p:spPr>
          <a:xfrm>
            <a:off x="3290189" y="4178021"/>
            <a:ext cx="622122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b="1" dirty="0">
                <a:latin typeface="Helvetica" pitchFamily="2" charset="0"/>
                <a:cs typeface="Arial" panose="020B0604020202020204" pitchFamily="34" charset="0"/>
              </a:rPr>
              <a:t>M</a:t>
            </a:r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oving </a:t>
            </a:r>
            <a:r>
              <a:rPr lang="en-US" sz="6000" b="1" dirty="0">
                <a:latin typeface="Helvetica" pitchFamily="2" charset="0"/>
                <a:cs typeface="Arial" panose="020B0604020202020204" pitchFamily="34" charset="0"/>
              </a:rPr>
              <a:t>A</a:t>
            </a:r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verage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CC6F10-8E2F-1CEB-8032-236D683F03EE}"/>
              </a:ext>
            </a:extLst>
          </p:cNvPr>
          <p:cNvSpPr txBox="1"/>
          <p:nvPr/>
        </p:nvSpPr>
        <p:spPr>
          <a:xfrm>
            <a:off x="1762649" y="-1228036"/>
            <a:ext cx="866365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Prediction Models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558B4488-227A-87AC-8E05-94ADB6C14087}"/>
              </a:ext>
            </a:extLst>
          </p:cNvPr>
          <p:cNvSpPr/>
          <p:nvPr/>
        </p:nvSpPr>
        <p:spPr>
          <a:xfrm>
            <a:off x="2475738" y="307788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bg1"/>
                </a:solidFill>
              </a:rPr>
              <a:t>ARIMA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7BCE7E5-F306-6390-1244-6FC860C5B74C}"/>
              </a:ext>
            </a:extLst>
          </p:cNvPr>
          <p:cNvSpPr txBox="1"/>
          <p:nvPr/>
        </p:nvSpPr>
        <p:spPr>
          <a:xfrm>
            <a:off x="12803122" y="1712359"/>
            <a:ext cx="3823698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Regression with </a:t>
            </a:r>
          </a:p>
          <a:p>
            <a:pPr algn="ctr"/>
            <a:r>
              <a:rPr lang="en-US" sz="32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prior values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02A9BE7-CA4B-D785-0BFE-B93C4F78A150}"/>
              </a:ext>
            </a:extLst>
          </p:cNvPr>
          <p:cNvSpPr txBox="1"/>
          <p:nvPr/>
        </p:nvSpPr>
        <p:spPr>
          <a:xfrm>
            <a:off x="12803122" y="3179885"/>
            <a:ext cx="3823698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Differencing observations for stationarity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826B702-F26B-F792-1388-3FC8A5384CC8}"/>
              </a:ext>
            </a:extLst>
          </p:cNvPr>
          <p:cNvSpPr txBox="1"/>
          <p:nvPr/>
        </p:nvSpPr>
        <p:spPr>
          <a:xfrm>
            <a:off x="12803122" y="5265163"/>
            <a:ext cx="3823698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Dependency with </a:t>
            </a:r>
          </a:p>
          <a:p>
            <a:pPr algn="ctr"/>
            <a:r>
              <a:rPr lang="en-US" sz="32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prior residuals</a:t>
            </a:r>
          </a:p>
        </p:txBody>
      </p:sp>
    </p:spTree>
    <p:extLst>
      <p:ext uri="{BB962C8B-B14F-4D97-AF65-F5344CB8AC3E}">
        <p14:creationId xmlns:p14="http://schemas.microsoft.com/office/powerpoint/2010/main" val="17676800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790</TotalTime>
  <Words>486</Words>
  <Application>Microsoft Macintosh PowerPoint</Application>
  <PresentationFormat>Widescreen</PresentationFormat>
  <Paragraphs>202</Paragraphs>
  <Slides>28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Aptos</vt:lpstr>
      <vt:lpstr>Aptos Display</vt:lpstr>
      <vt:lpstr>Arial</vt:lpstr>
      <vt:lpstr>Helvetica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Sai Nikhil Kunapareddy</dc:creator>
  <cp:lastModifiedBy>Sai Nikhil Kunapareddy</cp:lastModifiedBy>
  <cp:revision>35</cp:revision>
  <dcterms:created xsi:type="dcterms:W3CDTF">2024-07-30T16:14:09Z</dcterms:created>
  <dcterms:modified xsi:type="dcterms:W3CDTF">2024-07-31T22:47:22Z</dcterms:modified>
</cp:coreProperties>
</file>

<file path=docProps/thumbnail.jpeg>
</file>